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Lst>
  <p:notesMasterIdLst>
    <p:notesMasterId r:id="rId17"/>
  </p:notesMasterIdLst>
  <p:sldIdLst>
    <p:sldId id="258" r:id="rId3"/>
    <p:sldId id="302" r:id="rId4"/>
    <p:sldId id="279" r:id="rId5"/>
    <p:sldId id="298" r:id="rId6"/>
    <p:sldId id="282" r:id="rId7"/>
    <p:sldId id="272" r:id="rId8"/>
    <p:sldId id="270" r:id="rId9"/>
    <p:sldId id="276" r:id="rId10"/>
    <p:sldId id="296" r:id="rId11"/>
    <p:sldId id="281" r:id="rId12"/>
    <p:sldId id="283" r:id="rId13"/>
    <p:sldId id="284" r:id="rId14"/>
    <p:sldId id="259" r:id="rId15"/>
    <p:sldId id="299"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7"/>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9" autoAdjust="0"/>
    <p:restoredTop sz="69582" autoAdjust="0"/>
  </p:normalViewPr>
  <p:slideViewPr>
    <p:cSldViewPr>
      <p:cViewPr>
        <p:scale>
          <a:sx n="112" d="100"/>
          <a:sy n="112" d="100"/>
        </p:scale>
        <p:origin x="4360" y="1128"/>
      </p:cViewPr>
      <p:guideLst>
        <p:guide orient="horz" pos="2160"/>
        <p:guide pos="2880"/>
      </p:guideLst>
    </p:cSldViewPr>
  </p:slideViewPr>
  <p:outlineViewPr>
    <p:cViewPr>
      <p:scale>
        <a:sx n="33" d="100"/>
        <a:sy n="33" d="100"/>
      </p:scale>
      <p:origin x="0" y="128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8FDF98C-FD64-4C87-9BCC-0985B6AAEFCF}" type="datetimeFigureOut">
              <a:rPr lang="en-US" smtClean="0"/>
              <a:t>3/15/20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C48F340-61A9-4E1C-9AEB-E704E0319ED1}" type="slidenum">
              <a:rPr lang="en-US" smtClean="0"/>
              <a:t>‹#›</a:t>
            </a:fld>
            <a:endParaRPr lang="en-US"/>
          </a:p>
        </p:txBody>
      </p:sp>
    </p:spTree>
    <p:extLst>
      <p:ext uri="{BB962C8B-B14F-4D97-AF65-F5344CB8AC3E}">
        <p14:creationId xmlns:p14="http://schemas.microsoft.com/office/powerpoint/2010/main" val="43306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8F340-61A9-4E1C-9AEB-E704E0319ED1}" type="slidenum">
              <a:rPr lang="en-US" smtClean="0"/>
              <a:t>1</a:t>
            </a:fld>
            <a:endParaRPr lang="en-US"/>
          </a:p>
        </p:txBody>
      </p:sp>
    </p:spTree>
    <p:extLst>
      <p:ext uri="{BB962C8B-B14F-4D97-AF65-F5344CB8AC3E}">
        <p14:creationId xmlns:p14="http://schemas.microsoft.com/office/powerpoint/2010/main" val="2231026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48F340-61A9-4E1C-9AEB-E704E0319ED1}" type="slidenum">
              <a:rPr lang="en-US" smtClean="0"/>
              <a:t>10</a:t>
            </a:fld>
            <a:endParaRPr lang="en-US"/>
          </a:p>
        </p:txBody>
      </p:sp>
    </p:spTree>
    <p:extLst>
      <p:ext uri="{BB962C8B-B14F-4D97-AF65-F5344CB8AC3E}">
        <p14:creationId xmlns:p14="http://schemas.microsoft.com/office/powerpoint/2010/main" val="178527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8F340-61A9-4E1C-9AEB-E704E0319ED1}" type="slidenum">
              <a:rPr lang="en-US" smtClean="0"/>
              <a:t>11</a:t>
            </a:fld>
            <a:endParaRPr lang="en-US"/>
          </a:p>
        </p:txBody>
      </p:sp>
    </p:spTree>
    <p:extLst>
      <p:ext uri="{BB962C8B-B14F-4D97-AF65-F5344CB8AC3E}">
        <p14:creationId xmlns:p14="http://schemas.microsoft.com/office/powerpoint/2010/main" val="325218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0CD11-6E6B-4C59-8868-B32CA22A3EA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7315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8F340-61A9-4E1C-9AEB-E704E0319ED1}" type="slidenum">
              <a:rPr lang="en-US" smtClean="0"/>
              <a:t>13</a:t>
            </a:fld>
            <a:endParaRPr lang="en-US"/>
          </a:p>
        </p:txBody>
      </p:sp>
    </p:spTree>
    <p:extLst>
      <p:ext uri="{BB962C8B-B14F-4D97-AF65-F5344CB8AC3E}">
        <p14:creationId xmlns:p14="http://schemas.microsoft.com/office/powerpoint/2010/main" val="340647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B2908-3E9D-4191-B607-831B26084BAF}" type="slidenum">
              <a:rPr lang="en-US">
                <a:solidFill>
                  <a:prstClr val="black"/>
                </a:solidFill>
              </a:rPr>
              <a:pPr/>
              <a:t>2</a:t>
            </a:fld>
            <a:endParaRPr lang="en-US">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48F340-61A9-4E1C-9AEB-E704E0319ED1}" type="slidenum">
              <a:rPr lang="en-US" smtClean="0"/>
              <a:t>3</a:t>
            </a:fld>
            <a:endParaRPr lang="en-US"/>
          </a:p>
        </p:txBody>
      </p:sp>
    </p:spTree>
    <p:extLst>
      <p:ext uri="{BB962C8B-B14F-4D97-AF65-F5344CB8AC3E}">
        <p14:creationId xmlns:p14="http://schemas.microsoft.com/office/powerpoint/2010/main" val="2378270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68FA81A1-9067-4AC3-85B9-0CFDF52D4331}" type="datetime1">
              <a:rPr lang="en-US">
                <a:solidFill>
                  <a:prstClr val="black"/>
                </a:solidFill>
              </a:rPr>
              <a:pPr/>
              <a:t>3/15/20</a:t>
            </a:fld>
            <a:endParaRPr lang="en-US">
              <a:solidFill>
                <a:prstClr val="black"/>
              </a:solidFill>
            </a:endParaRPr>
          </a:p>
        </p:txBody>
      </p:sp>
      <p:sp>
        <p:nvSpPr>
          <p:cNvPr id="5" name="Rectangle 6"/>
          <p:cNvSpPr>
            <a:spLocks noGrp="1" noChangeArrowheads="1"/>
          </p:cNvSpPr>
          <p:nvPr>
            <p:ph type="ftr" sz="quarter" idx="4"/>
          </p:nvPr>
        </p:nvSpPr>
        <p:spPr>
          <a:ln/>
        </p:spPr>
        <p:txBody>
          <a:bodyPr/>
          <a:lstStyle/>
          <a:p>
            <a:r>
              <a:rPr lang="en-US">
                <a:solidFill>
                  <a:prstClr val="black"/>
                </a:solidFill>
              </a:rPr>
              <a:t>19. Colossians</a:t>
            </a:r>
          </a:p>
        </p:txBody>
      </p:sp>
      <p:sp>
        <p:nvSpPr>
          <p:cNvPr id="6" name="Rectangle 7"/>
          <p:cNvSpPr>
            <a:spLocks noGrp="1" noChangeArrowheads="1"/>
          </p:cNvSpPr>
          <p:nvPr>
            <p:ph type="sldNum" sz="quarter" idx="5"/>
          </p:nvPr>
        </p:nvSpPr>
        <p:spPr>
          <a:ln/>
        </p:spPr>
        <p:txBody>
          <a:bodyPr/>
          <a:lstStyle/>
          <a:p>
            <a:fld id="{469BEDFA-EF7A-41B4-8F79-4A88849F6728}" type="slidenum">
              <a:rPr lang="en-US">
                <a:solidFill>
                  <a:prstClr val="black"/>
                </a:solidFill>
              </a:rPr>
              <a:pPr/>
              <a:t>4</a:t>
            </a:fld>
            <a:endParaRPr lang="en-US">
              <a:solidFill>
                <a:prstClr val="black"/>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8F340-61A9-4E1C-9AEB-E704E0319ED1}" type="slidenum">
              <a:rPr lang="en-US" smtClean="0"/>
              <a:t>5</a:t>
            </a:fld>
            <a:endParaRPr lang="en-US"/>
          </a:p>
        </p:txBody>
      </p:sp>
    </p:spTree>
    <p:extLst>
      <p:ext uri="{BB962C8B-B14F-4D97-AF65-F5344CB8AC3E}">
        <p14:creationId xmlns:p14="http://schemas.microsoft.com/office/powerpoint/2010/main" val="207535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EB5A3111-4490-4A4C-AD1E-513E0E8CAA8B}" type="datetime1">
              <a:rPr lang="en-US">
                <a:solidFill>
                  <a:prstClr val="black"/>
                </a:solidFill>
              </a:rPr>
              <a:pPr/>
              <a:t>3/17/20</a:t>
            </a:fld>
            <a:endParaRPr lang="en-US">
              <a:solidFill>
                <a:prstClr val="black"/>
              </a:solidFill>
            </a:endParaRPr>
          </a:p>
        </p:txBody>
      </p:sp>
      <p:sp>
        <p:nvSpPr>
          <p:cNvPr id="5" name="Rectangle 6"/>
          <p:cNvSpPr>
            <a:spLocks noGrp="1" noChangeArrowheads="1"/>
          </p:cNvSpPr>
          <p:nvPr>
            <p:ph type="ftr" sz="quarter" idx="4"/>
          </p:nvPr>
        </p:nvSpPr>
        <p:spPr>
          <a:ln/>
        </p:spPr>
        <p:txBody>
          <a:bodyPr/>
          <a:lstStyle/>
          <a:p>
            <a:r>
              <a:rPr lang="en-US">
                <a:solidFill>
                  <a:prstClr val="black"/>
                </a:solidFill>
              </a:rPr>
              <a:t>19b. Ephesians</a:t>
            </a:r>
          </a:p>
        </p:txBody>
      </p:sp>
      <p:sp>
        <p:nvSpPr>
          <p:cNvPr id="6" name="Rectangle 7"/>
          <p:cNvSpPr>
            <a:spLocks noGrp="1" noChangeArrowheads="1"/>
          </p:cNvSpPr>
          <p:nvPr>
            <p:ph type="sldNum" sz="quarter" idx="5"/>
          </p:nvPr>
        </p:nvSpPr>
        <p:spPr>
          <a:ln/>
        </p:spPr>
        <p:txBody>
          <a:bodyPr/>
          <a:lstStyle/>
          <a:p>
            <a:fld id="{CB7EBC42-5CC5-4B0A-B6DD-B46D6F23F871}" type="slidenum">
              <a:rPr lang="en-US">
                <a:solidFill>
                  <a:prstClr val="black"/>
                </a:solidFill>
              </a:rPr>
              <a:pPr/>
              <a:t>6</a:t>
            </a:fld>
            <a:endParaRPr lang="en-US">
              <a:solidFill>
                <a:prstClr val="black"/>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BA92675B-CA24-44A4-8A2F-E7584E08775C}" type="datetime1">
              <a:rPr lang="en-US">
                <a:solidFill>
                  <a:prstClr val="black"/>
                </a:solidFill>
              </a:rPr>
              <a:pPr/>
              <a:t>3/15/20</a:t>
            </a:fld>
            <a:endParaRPr lang="en-US">
              <a:solidFill>
                <a:prstClr val="black"/>
              </a:solidFill>
            </a:endParaRPr>
          </a:p>
        </p:txBody>
      </p:sp>
      <p:sp>
        <p:nvSpPr>
          <p:cNvPr id="5" name="Rectangle 6"/>
          <p:cNvSpPr>
            <a:spLocks noGrp="1" noChangeArrowheads="1"/>
          </p:cNvSpPr>
          <p:nvPr>
            <p:ph type="ftr" sz="quarter" idx="4"/>
          </p:nvPr>
        </p:nvSpPr>
        <p:spPr>
          <a:ln/>
        </p:spPr>
        <p:txBody>
          <a:bodyPr/>
          <a:lstStyle/>
          <a:p>
            <a:r>
              <a:rPr lang="en-US">
                <a:solidFill>
                  <a:prstClr val="black"/>
                </a:solidFill>
              </a:rPr>
              <a:t>19b. Ephesians</a:t>
            </a:r>
          </a:p>
        </p:txBody>
      </p:sp>
      <p:sp>
        <p:nvSpPr>
          <p:cNvPr id="6" name="Rectangle 7"/>
          <p:cNvSpPr>
            <a:spLocks noGrp="1" noChangeArrowheads="1"/>
          </p:cNvSpPr>
          <p:nvPr>
            <p:ph type="sldNum" sz="quarter" idx="5"/>
          </p:nvPr>
        </p:nvSpPr>
        <p:spPr>
          <a:ln/>
        </p:spPr>
        <p:txBody>
          <a:bodyPr/>
          <a:lstStyle/>
          <a:p>
            <a:fld id="{DE06338E-9797-48D4-9121-2CAD23339730}" type="slidenum">
              <a:rPr lang="en-US">
                <a:solidFill>
                  <a:prstClr val="black"/>
                </a:solidFill>
              </a:rPr>
              <a:pPr/>
              <a:t>7</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48F340-61A9-4E1C-9AEB-E704E0319ED1}" type="slidenum">
              <a:rPr lang="en-US" smtClean="0"/>
              <a:t>8</a:t>
            </a:fld>
            <a:endParaRPr lang="en-US"/>
          </a:p>
        </p:txBody>
      </p:sp>
    </p:spTree>
    <p:extLst>
      <p:ext uri="{BB962C8B-B14F-4D97-AF65-F5344CB8AC3E}">
        <p14:creationId xmlns:p14="http://schemas.microsoft.com/office/powerpoint/2010/main" val="266676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KJV  </a:t>
            </a:r>
            <a:r>
              <a:rPr lang="en-US" sz="1200" b="1" i="0" u="none" strike="noStrike" kern="1200" baseline="0" dirty="0">
                <a:solidFill>
                  <a:schemeClr val="tx1"/>
                </a:solidFill>
                <a:latin typeface="+mn-lt"/>
                <a:ea typeface="+mn-ea"/>
                <a:cs typeface="+mn-cs"/>
              </a:rPr>
              <a:t>Ephesians 4:14</a:t>
            </a:r>
            <a:r>
              <a:rPr lang="en-US" sz="1200" b="0" i="0" u="none" strike="noStrike" kern="1200" baseline="0" dirty="0">
                <a:solidFill>
                  <a:schemeClr val="tx1"/>
                </a:solidFill>
                <a:latin typeface="+mn-lt"/>
                <a:ea typeface="+mn-ea"/>
                <a:cs typeface="+mn-cs"/>
              </a:rPr>
              <a:t> That we </a:t>
            </a:r>
            <a:r>
              <a:rPr lang="en-US" sz="1200" b="0" i="1" u="none" strike="noStrike" kern="1200" baseline="0" dirty="0">
                <a:solidFill>
                  <a:schemeClr val="tx1"/>
                </a:solidFill>
                <a:latin typeface="+mn-lt"/>
                <a:ea typeface="+mn-ea"/>
                <a:cs typeface="+mn-cs"/>
              </a:rPr>
              <a:t>henceforth </a:t>
            </a:r>
            <a:r>
              <a:rPr lang="en-US" sz="1200" b="0" i="0" u="none" strike="noStrike" kern="1200" baseline="0" dirty="0">
                <a:solidFill>
                  <a:schemeClr val="tx1"/>
                </a:solidFill>
                <a:latin typeface="+mn-lt"/>
                <a:ea typeface="+mn-ea"/>
                <a:cs typeface="+mn-cs"/>
              </a:rPr>
              <a:t>be no more children, tossed to and fro, and carried about with every wind of doctrine, by the sleight of men, </a:t>
            </a:r>
            <a:r>
              <a:rPr lang="en-US" sz="1200" b="0" i="1" u="none" strike="noStrike" kern="1200" baseline="0" dirty="0">
                <a:solidFill>
                  <a:schemeClr val="tx1"/>
                </a:solidFill>
                <a:latin typeface="+mn-lt"/>
                <a:ea typeface="+mn-ea"/>
                <a:cs typeface="+mn-cs"/>
              </a:rPr>
              <a:t>and </a:t>
            </a:r>
            <a:r>
              <a:rPr lang="en-US" sz="1200" b="0" i="0" u="none" strike="noStrike" kern="1200" baseline="0" dirty="0">
                <a:solidFill>
                  <a:schemeClr val="tx1"/>
                </a:solidFill>
                <a:latin typeface="+mn-lt"/>
                <a:ea typeface="+mn-ea"/>
                <a:cs typeface="+mn-cs"/>
              </a:rPr>
              <a:t>cunning craftiness, whereby they lie in wait to deceive; (</a:t>
            </a:r>
            <a:r>
              <a:rPr lang="en-US" sz="1200" b="0" i="0" u="none" strike="noStrike" kern="1200" baseline="0" dirty="0" err="1">
                <a:solidFill>
                  <a:schemeClr val="tx1"/>
                </a:solidFill>
                <a:latin typeface="+mn-lt"/>
                <a:ea typeface="+mn-ea"/>
                <a:cs typeface="+mn-cs"/>
              </a:rPr>
              <a:t>Eph</a:t>
            </a:r>
            <a:r>
              <a:rPr lang="en-US" sz="1200" b="0" i="0" u="none" strike="noStrike" kern="1200" baseline="0" dirty="0">
                <a:solidFill>
                  <a:schemeClr val="tx1"/>
                </a:solidFill>
                <a:latin typeface="+mn-lt"/>
                <a:ea typeface="+mn-ea"/>
                <a:cs typeface="+mn-cs"/>
              </a:rPr>
              <a:t> 4:14 KJV)</a:t>
            </a:r>
          </a:p>
          <a:p>
            <a:endParaRPr lang="en-US" dirty="0"/>
          </a:p>
        </p:txBody>
      </p:sp>
      <p:sp>
        <p:nvSpPr>
          <p:cNvPr id="4" name="Slide Number Placeholder 3"/>
          <p:cNvSpPr>
            <a:spLocks noGrp="1"/>
          </p:cNvSpPr>
          <p:nvPr>
            <p:ph type="sldNum" sz="quarter" idx="10"/>
          </p:nvPr>
        </p:nvSpPr>
        <p:spPr/>
        <p:txBody>
          <a:bodyPr/>
          <a:lstStyle/>
          <a:p>
            <a:fld id="{9C48F340-61A9-4E1C-9AEB-E704E0319ED1}" type="slidenum">
              <a:rPr lang="en-US" smtClean="0"/>
              <a:t>9</a:t>
            </a:fld>
            <a:endParaRPr lang="en-US"/>
          </a:p>
        </p:txBody>
      </p:sp>
    </p:spTree>
    <p:extLst>
      <p:ext uri="{BB962C8B-B14F-4D97-AF65-F5344CB8AC3E}">
        <p14:creationId xmlns:p14="http://schemas.microsoft.com/office/powerpoint/2010/main" val="2666762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8763000" cy="5943600"/>
            <a:chOff x="0" y="0"/>
            <a:chExt cx="5520" cy="3744"/>
          </a:xfrm>
        </p:grpSpPr>
        <p:sp>
          <p:nvSpPr>
            <p:cNvPr id="20483"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20484" name="Group 4"/>
            <p:cNvGrpSpPr>
              <a:grpSpLocks/>
            </p:cNvGrpSpPr>
            <p:nvPr userDrawn="1"/>
          </p:nvGrpSpPr>
          <p:grpSpPr bwMode="auto">
            <a:xfrm>
              <a:off x="0" y="2208"/>
              <a:ext cx="5520" cy="1536"/>
              <a:chOff x="0" y="2208"/>
              <a:chExt cx="5520" cy="1536"/>
            </a:xfrm>
          </p:grpSpPr>
          <p:sp>
            <p:nvSpPr>
              <p:cNvPr id="20485"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20486"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20487"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0488" name="Group 8"/>
            <p:cNvGrpSpPr>
              <a:grpSpLocks/>
            </p:cNvGrpSpPr>
            <p:nvPr userDrawn="1"/>
          </p:nvGrpSpPr>
          <p:grpSpPr bwMode="auto">
            <a:xfrm>
              <a:off x="400" y="336"/>
              <a:ext cx="5088" cy="192"/>
              <a:chOff x="400" y="336"/>
              <a:chExt cx="5088" cy="192"/>
            </a:xfrm>
          </p:grpSpPr>
          <p:sp>
            <p:nvSpPr>
              <p:cNvPr id="20489"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20490"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20491"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a:t>Click to edit Master title style</a:t>
            </a:r>
          </a:p>
        </p:txBody>
      </p:sp>
      <p:sp>
        <p:nvSpPr>
          <p:cNvPr id="2049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a:t>Click to edit Master subtitle style</a:t>
            </a:r>
          </a:p>
        </p:txBody>
      </p:sp>
      <p:sp>
        <p:nvSpPr>
          <p:cNvPr id="20493" name="Rectangle 13"/>
          <p:cNvSpPr>
            <a:spLocks noGrp="1" noChangeArrowheads="1"/>
          </p:cNvSpPr>
          <p:nvPr>
            <p:ph type="dt" sz="half" idx="2"/>
          </p:nvPr>
        </p:nvSpPr>
        <p:spPr>
          <a:xfrm>
            <a:off x="912813" y="6251575"/>
            <a:ext cx="1905000" cy="457200"/>
          </a:xfrm>
        </p:spPr>
        <p:txBody>
          <a:bodyPr/>
          <a:lstStyle>
            <a:lvl1pPr>
              <a:defRPr/>
            </a:lvl1pPr>
          </a:lstStyle>
          <a:p>
            <a:fld id="{5C1FC15A-BC91-42A9-97F3-800632FB5F85}" type="datetime1">
              <a:rPr lang="en-US">
                <a:solidFill>
                  <a:srgbClr val="000000"/>
                </a:solidFill>
              </a:rPr>
              <a:pPr/>
              <a:t>3/15/20</a:t>
            </a:fld>
            <a:endParaRPr lang="en-US">
              <a:solidFill>
                <a:srgbClr val="000000"/>
              </a:solidFill>
            </a:endParaRPr>
          </a:p>
        </p:txBody>
      </p:sp>
      <p:sp>
        <p:nvSpPr>
          <p:cNvPr id="20494" name="Rectangle 14"/>
          <p:cNvSpPr>
            <a:spLocks noGrp="1" noChangeArrowheads="1"/>
          </p:cNvSpPr>
          <p:nvPr>
            <p:ph type="ftr" sz="quarter" idx="3"/>
          </p:nvPr>
        </p:nvSpPr>
        <p:spPr>
          <a:xfrm>
            <a:off x="3354388" y="6248400"/>
            <a:ext cx="2895600" cy="457200"/>
          </a:xfrm>
        </p:spPr>
        <p:txBody>
          <a:bodyPr/>
          <a:lstStyle>
            <a:lvl1pPr>
              <a:defRPr/>
            </a:lvl1pPr>
          </a:lstStyle>
          <a:p>
            <a:r>
              <a:rPr lang="en-US">
                <a:solidFill>
                  <a:srgbClr val="000000"/>
                </a:solidFill>
              </a:rPr>
              <a:t>24. Founding of the Jaredite Nation</a:t>
            </a:r>
          </a:p>
        </p:txBody>
      </p:sp>
      <p:sp>
        <p:nvSpPr>
          <p:cNvPr id="20495" name="Rectangle 15"/>
          <p:cNvSpPr>
            <a:spLocks noGrp="1" noChangeArrowheads="1"/>
          </p:cNvSpPr>
          <p:nvPr>
            <p:ph type="sldNum" sz="quarter" idx="4"/>
          </p:nvPr>
        </p:nvSpPr>
        <p:spPr/>
        <p:txBody>
          <a:bodyPr/>
          <a:lstStyle>
            <a:lvl1pPr>
              <a:defRPr/>
            </a:lvl1pPr>
          </a:lstStyle>
          <a:p>
            <a:fld id="{4C54A914-8675-4341-B266-B9E990B017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076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976856-0FF6-471B-BF2D-6D6F642BD2F7}" type="datetime1">
              <a:rPr lang="en-US">
                <a:solidFill>
                  <a:srgbClr val="000000"/>
                </a:solidFill>
              </a:rPr>
              <a:pPr/>
              <a:t>3/15/20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6" name="Slide Number Placeholder 5"/>
          <p:cNvSpPr>
            <a:spLocks noGrp="1"/>
          </p:cNvSpPr>
          <p:nvPr>
            <p:ph type="sldNum" sz="quarter" idx="12"/>
          </p:nvPr>
        </p:nvSpPr>
        <p:spPr/>
        <p:txBody>
          <a:bodyPr/>
          <a:lstStyle>
            <a:lvl1pPr>
              <a:defRPr/>
            </a:lvl1pPr>
          </a:lstStyle>
          <a:p>
            <a:fld id="{6FDF7371-7854-41E7-A434-7E267F16B3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55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8F69210-428D-4D99-AFEC-1F5486600E0D}" type="datetime1">
              <a:rPr lang="en-US">
                <a:solidFill>
                  <a:srgbClr val="000000"/>
                </a:solidFill>
              </a:rPr>
              <a:pPr/>
              <a:t>3/15/20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6" name="Slide Number Placeholder 5"/>
          <p:cNvSpPr>
            <a:spLocks noGrp="1"/>
          </p:cNvSpPr>
          <p:nvPr>
            <p:ph type="sldNum" sz="quarter" idx="12"/>
          </p:nvPr>
        </p:nvSpPr>
        <p:spPr/>
        <p:txBody>
          <a:bodyPr/>
          <a:lstStyle>
            <a:lvl1pPr>
              <a:defRPr/>
            </a:lvl1pPr>
          </a:lstStyle>
          <a:p>
            <a:fld id="{927E3F9E-BE4A-46E9-A012-419AB4E0A8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6729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a:t>Click to edit Master title style</a:t>
            </a:r>
          </a:p>
        </p:txBody>
      </p:sp>
      <p:sp>
        <p:nvSpPr>
          <p:cNvPr id="5123" name="Rectangle 3"/>
          <p:cNvSpPr>
            <a:spLocks noGrp="1" noChangeArrowheads="1"/>
          </p:cNvSpPr>
          <p:nvPr>
            <p:ph type="subTitle" idx="1"/>
          </p:nvPr>
        </p:nvSpPr>
        <p:spPr>
          <a:xfrm>
            <a:off x="3124200" y="3962400"/>
            <a:ext cx="53340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5124" name="Rectangle 4"/>
          <p:cNvSpPr>
            <a:spLocks noGrp="1" noChangeArrowheads="1"/>
          </p:cNvSpPr>
          <p:nvPr>
            <p:ph type="dt" sz="half" idx="2"/>
          </p:nvPr>
        </p:nvSpPr>
        <p:spPr>
          <a:xfrm>
            <a:off x="457200" y="6400800"/>
            <a:ext cx="2133600" cy="300038"/>
          </a:xfrm>
        </p:spPr>
        <p:txBody>
          <a:bodyPr/>
          <a:lstStyle>
            <a:lvl1pPr>
              <a:defRPr/>
            </a:lvl1pPr>
          </a:lstStyle>
          <a:p>
            <a:fld id="{731BD4A8-D285-40D2-BC9D-0245D87EC900}" type="datetime1">
              <a:rPr lang="en-US">
                <a:solidFill>
                  <a:srgbClr val="000000"/>
                </a:solidFill>
              </a:rPr>
              <a:pPr/>
              <a:t>3/15/20</a:t>
            </a:fld>
            <a:endParaRPr lang="en-US" altLang="en-US">
              <a:solidFill>
                <a:srgbClr val="000000"/>
              </a:solidFill>
            </a:endParaRPr>
          </a:p>
        </p:txBody>
      </p:sp>
      <p:sp>
        <p:nvSpPr>
          <p:cNvPr id="5125" name="Rectangle 5"/>
          <p:cNvSpPr>
            <a:spLocks noGrp="1" noChangeArrowheads="1"/>
          </p:cNvSpPr>
          <p:nvPr>
            <p:ph type="ftr" sz="quarter" idx="3"/>
          </p:nvPr>
        </p:nvSpPr>
        <p:spPr>
          <a:xfrm>
            <a:off x="457200" y="6400800"/>
            <a:ext cx="8229600" cy="300038"/>
          </a:xfrm>
        </p:spPr>
        <p:txBody>
          <a:bodyPr/>
          <a:lstStyle>
            <a:lvl1pPr>
              <a:defRPr/>
            </a:lvl1pPr>
          </a:lstStyle>
          <a:p>
            <a:r>
              <a:rPr lang="en-US" altLang="en-US">
                <a:solidFill>
                  <a:srgbClr val="000000"/>
                </a:solidFill>
              </a:rPr>
              <a:t>19. Colossians</a:t>
            </a:r>
          </a:p>
        </p:txBody>
      </p:sp>
      <p:sp>
        <p:nvSpPr>
          <p:cNvPr id="5126" name="Rectangle 6"/>
          <p:cNvSpPr>
            <a:spLocks noGrp="1" noChangeArrowheads="1"/>
          </p:cNvSpPr>
          <p:nvPr>
            <p:ph type="sldNum" sz="quarter" idx="4"/>
          </p:nvPr>
        </p:nvSpPr>
        <p:spPr>
          <a:xfrm>
            <a:off x="6553200" y="6400800"/>
            <a:ext cx="2133600" cy="300038"/>
          </a:xfrm>
        </p:spPr>
        <p:txBody>
          <a:bodyPr/>
          <a:lstStyle>
            <a:lvl1pPr>
              <a:defRPr/>
            </a:lvl1pPr>
          </a:lstStyle>
          <a:p>
            <a:fld id="{998A86B9-315E-4C92-BEC3-19234DB444F2}" type="slidenum">
              <a:rPr lang="en-US" altLang="en-US">
                <a:solidFill>
                  <a:srgbClr val="000000"/>
                </a:solidFill>
              </a:rPr>
              <a:pPr/>
              <a:t>‹#›</a:t>
            </a:fld>
            <a:endParaRPr lang="en-US" altLang="en-US">
              <a:solidFill>
                <a:srgbClr val="000000"/>
              </a:solidFill>
            </a:endParaRPr>
          </a:p>
        </p:txBody>
      </p:sp>
      <p:sp>
        <p:nvSpPr>
          <p:cNvPr id="5127"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5128" name="Line 8"/>
          <p:cNvSpPr>
            <a:spLocks noChangeShapeType="1"/>
          </p:cNvSpPr>
          <p:nvPr/>
        </p:nvSpPr>
        <p:spPr bwMode="auto">
          <a:xfrm>
            <a:off x="3124200" y="3962400"/>
            <a:ext cx="5368925"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189281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C8BCA46-EC8B-4636-A932-FF0F8C8AF765}" type="datetime1">
              <a:rPr lang="en-US">
                <a:solidFill>
                  <a:srgbClr val="000000"/>
                </a:solidFill>
              </a:rPr>
              <a:pPr/>
              <a:t>3/15/20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6" name="Slide Number Placeholder 5"/>
          <p:cNvSpPr>
            <a:spLocks noGrp="1"/>
          </p:cNvSpPr>
          <p:nvPr>
            <p:ph type="sldNum" sz="quarter" idx="12"/>
          </p:nvPr>
        </p:nvSpPr>
        <p:spPr/>
        <p:txBody>
          <a:bodyPr/>
          <a:lstStyle>
            <a:lvl1pPr>
              <a:defRPr/>
            </a:lvl1pPr>
          </a:lstStyle>
          <a:p>
            <a:fld id="{9355EBBF-1CE5-4414-BF0E-AA300837D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372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26F3993-A58B-4D66-A42B-878369387DE5}" type="datetime1">
              <a:rPr lang="en-US">
                <a:solidFill>
                  <a:srgbClr val="000000"/>
                </a:solidFill>
              </a:rPr>
              <a:pPr/>
              <a:t>3/15/20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6" name="Slide Number Placeholder 5"/>
          <p:cNvSpPr>
            <a:spLocks noGrp="1"/>
          </p:cNvSpPr>
          <p:nvPr>
            <p:ph type="sldNum" sz="quarter" idx="12"/>
          </p:nvPr>
        </p:nvSpPr>
        <p:spPr/>
        <p:txBody>
          <a:bodyPr/>
          <a:lstStyle>
            <a:lvl1pPr>
              <a:defRPr/>
            </a:lvl1pPr>
          </a:lstStyle>
          <a:p>
            <a:fld id="{BBA23772-B6C4-4C0D-8DCC-9C4F53BED9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26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B81CF8E5-62FC-4335-AA95-90DA7E7A18DC}" type="datetime1">
              <a:rPr lang="en-US">
                <a:solidFill>
                  <a:srgbClr val="000000"/>
                </a:solidFill>
              </a:rPr>
              <a:pPr/>
              <a:t>3/15/20</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7" name="Slide Number Placeholder 6"/>
          <p:cNvSpPr>
            <a:spLocks noGrp="1"/>
          </p:cNvSpPr>
          <p:nvPr>
            <p:ph type="sldNum" sz="quarter" idx="12"/>
          </p:nvPr>
        </p:nvSpPr>
        <p:spPr/>
        <p:txBody>
          <a:bodyPr/>
          <a:lstStyle>
            <a:lvl1pPr>
              <a:defRPr/>
            </a:lvl1pPr>
          </a:lstStyle>
          <a:p>
            <a:fld id="{1D9A5F15-4594-48E5-9982-C1298D9227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780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D220F77-8891-4879-8BFE-D73740724A31}" type="datetime1">
              <a:rPr lang="en-US">
                <a:solidFill>
                  <a:srgbClr val="000000"/>
                </a:solidFill>
              </a:rPr>
              <a:pPr/>
              <a:t>3/15/20</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9" name="Slide Number Placeholder 8"/>
          <p:cNvSpPr>
            <a:spLocks noGrp="1"/>
          </p:cNvSpPr>
          <p:nvPr>
            <p:ph type="sldNum" sz="quarter" idx="12"/>
          </p:nvPr>
        </p:nvSpPr>
        <p:spPr/>
        <p:txBody>
          <a:bodyPr/>
          <a:lstStyle>
            <a:lvl1pPr>
              <a:defRPr/>
            </a:lvl1pPr>
          </a:lstStyle>
          <a:p>
            <a:fld id="{BA6BA8EF-0E4C-4361-B2DA-B33D41247B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7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6A057BF-2747-4E22-9D5A-678F77E5549D}" type="datetime1">
              <a:rPr lang="en-US">
                <a:solidFill>
                  <a:srgbClr val="000000"/>
                </a:solidFill>
              </a:rPr>
              <a:pPr/>
              <a:t>3/15/20</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5" name="Slide Number Placeholder 4"/>
          <p:cNvSpPr>
            <a:spLocks noGrp="1"/>
          </p:cNvSpPr>
          <p:nvPr>
            <p:ph type="sldNum" sz="quarter" idx="12"/>
          </p:nvPr>
        </p:nvSpPr>
        <p:spPr/>
        <p:txBody>
          <a:bodyPr/>
          <a:lstStyle>
            <a:lvl1pPr>
              <a:defRPr/>
            </a:lvl1pPr>
          </a:lstStyle>
          <a:p>
            <a:fld id="{BA34A85D-57C0-4F77-8176-9E904668E7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64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8CF5AA4-5DDD-4D60-86ED-79A4E9EAF8B0}" type="datetime1">
              <a:rPr lang="en-US">
                <a:solidFill>
                  <a:srgbClr val="000000"/>
                </a:solidFill>
              </a:rPr>
              <a:pPr/>
              <a:t>3/15/20</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4" name="Slide Number Placeholder 3"/>
          <p:cNvSpPr>
            <a:spLocks noGrp="1"/>
          </p:cNvSpPr>
          <p:nvPr>
            <p:ph type="sldNum" sz="quarter" idx="12"/>
          </p:nvPr>
        </p:nvSpPr>
        <p:spPr/>
        <p:txBody>
          <a:bodyPr/>
          <a:lstStyle>
            <a:lvl1pPr>
              <a:defRPr/>
            </a:lvl1pPr>
          </a:lstStyle>
          <a:p>
            <a:fld id="{1847A52B-58F3-42F2-BEA1-EA7B83B084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657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12E47B1-C3FB-420F-950A-3A8C16992BD0}" type="datetime1">
              <a:rPr lang="en-US">
                <a:solidFill>
                  <a:srgbClr val="000000"/>
                </a:solidFill>
              </a:rPr>
              <a:pPr/>
              <a:t>3/15/20</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7" name="Slide Number Placeholder 6"/>
          <p:cNvSpPr>
            <a:spLocks noGrp="1"/>
          </p:cNvSpPr>
          <p:nvPr>
            <p:ph type="sldNum" sz="quarter" idx="12"/>
          </p:nvPr>
        </p:nvSpPr>
        <p:spPr/>
        <p:txBody>
          <a:bodyPr/>
          <a:lstStyle>
            <a:lvl1pPr>
              <a:defRPr/>
            </a:lvl1pPr>
          </a:lstStyle>
          <a:p>
            <a:fld id="{EAC7A121-226E-44D4-971C-29039EE634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937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C2DF8C-25F4-4C07-8879-D9ADD7A18F64}" type="datetime1">
              <a:rPr lang="en-US">
                <a:solidFill>
                  <a:srgbClr val="000000"/>
                </a:solidFill>
              </a:rPr>
              <a:pPr/>
              <a:t>3/15/20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6" name="Slide Number Placeholder 5"/>
          <p:cNvSpPr>
            <a:spLocks noGrp="1"/>
          </p:cNvSpPr>
          <p:nvPr>
            <p:ph type="sldNum" sz="quarter" idx="12"/>
          </p:nvPr>
        </p:nvSpPr>
        <p:spPr/>
        <p:txBody>
          <a:bodyPr/>
          <a:lstStyle>
            <a:lvl1pPr>
              <a:defRPr/>
            </a:lvl1pPr>
          </a:lstStyle>
          <a:p>
            <a:fld id="{C381DC83-1D26-4ECA-9B06-40C7EA2691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0942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3BC6FC9-40B7-4DEB-95E6-AB50BAB8FE28}" type="datetime1">
              <a:rPr lang="en-US">
                <a:solidFill>
                  <a:srgbClr val="000000"/>
                </a:solidFill>
              </a:rPr>
              <a:pPr/>
              <a:t>3/15/20</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7" name="Slide Number Placeholder 6"/>
          <p:cNvSpPr>
            <a:spLocks noGrp="1"/>
          </p:cNvSpPr>
          <p:nvPr>
            <p:ph type="sldNum" sz="quarter" idx="12"/>
          </p:nvPr>
        </p:nvSpPr>
        <p:spPr/>
        <p:txBody>
          <a:bodyPr/>
          <a:lstStyle>
            <a:lvl1pPr>
              <a:defRPr/>
            </a:lvl1pPr>
          </a:lstStyle>
          <a:p>
            <a:fld id="{90C664F3-F50E-4E0A-8B31-68D8185D07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780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053A439-BB61-41AB-8DC3-E321CEBE96CC}" type="datetime1">
              <a:rPr lang="en-US">
                <a:solidFill>
                  <a:srgbClr val="000000"/>
                </a:solidFill>
              </a:rPr>
              <a:pPr/>
              <a:t>3/15/20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6" name="Slide Number Placeholder 5"/>
          <p:cNvSpPr>
            <a:spLocks noGrp="1"/>
          </p:cNvSpPr>
          <p:nvPr>
            <p:ph type="sldNum" sz="quarter" idx="12"/>
          </p:nvPr>
        </p:nvSpPr>
        <p:spPr/>
        <p:txBody>
          <a:bodyPr/>
          <a:lstStyle>
            <a:lvl1pPr>
              <a:defRPr/>
            </a:lvl1pPr>
          </a:lstStyle>
          <a:p>
            <a:fld id="{ABD1A83D-E693-467D-9ED6-E9FFF4A1EB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86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7EAC7DD-1B4B-4171-BEB1-A2FE8C39725C}" type="datetime1">
              <a:rPr lang="en-US">
                <a:solidFill>
                  <a:srgbClr val="000000"/>
                </a:solidFill>
              </a:rPr>
              <a:pPr/>
              <a:t>3/15/20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000000"/>
                </a:solidFill>
              </a:rPr>
              <a:t>19. Colossians</a:t>
            </a:r>
          </a:p>
        </p:txBody>
      </p:sp>
      <p:sp>
        <p:nvSpPr>
          <p:cNvPr id="6" name="Slide Number Placeholder 5"/>
          <p:cNvSpPr>
            <a:spLocks noGrp="1"/>
          </p:cNvSpPr>
          <p:nvPr>
            <p:ph type="sldNum" sz="quarter" idx="12"/>
          </p:nvPr>
        </p:nvSpPr>
        <p:spPr/>
        <p:txBody>
          <a:bodyPr/>
          <a:lstStyle>
            <a:lvl1pPr>
              <a:defRPr/>
            </a:lvl1pPr>
          </a:lstStyle>
          <a:p>
            <a:fld id="{907A0892-0B1B-4BFD-BCE8-6196C2E7D8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579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DB69E10-BC73-42C8-ABF1-628249ABB4DA}" type="datetime1">
              <a:rPr lang="en-US">
                <a:solidFill>
                  <a:srgbClr val="000000"/>
                </a:solidFill>
              </a:rPr>
              <a:pPr/>
              <a:t>3/15/20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6" name="Slide Number Placeholder 5"/>
          <p:cNvSpPr>
            <a:spLocks noGrp="1"/>
          </p:cNvSpPr>
          <p:nvPr>
            <p:ph type="sldNum" sz="quarter" idx="12"/>
          </p:nvPr>
        </p:nvSpPr>
        <p:spPr/>
        <p:txBody>
          <a:bodyPr/>
          <a:lstStyle>
            <a:lvl1pPr>
              <a:defRPr/>
            </a:lvl1pPr>
          </a:lstStyle>
          <a:p>
            <a:fld id="{E88C03C5-D2CA-43F2-936F-2ACFEBDBB4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186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4429026-4217-4C59-B829-1EDCD72F064E}" type="datetime1">
              <a:rPr lang="en-US">
                <a:solidFill>
                  <a:srgbClr val="000000"/>
                </a:solidFill>
              </a:rPr>
              <a:pPr/>
              <a:t>3/15/20</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7" name="Slide Number Placeholder 6"/>
          <p:cNvSpPr>
            <a:spLocks noGrp="1"/>
          </p:cNvSpPr>
          <p:nvPr>
            <p:ph type="sldNum" sz="quarter" idx="12"/>
          </p:nvPr>
        </p:nvSpPr>
        <p:spPr/>
        <p:txBody>
          <a:bodyPr/>
          <a:lstStyle>
            <a:lvl1pPr>
              <a:defRPr/>
            </a:lvl1pPr>
          </a:lstStyle>
          <a:p>
            <a:fld id="{59AACA09-E48F-4C25-9C1C-FB91C7CD44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567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EFFAB31-1664-4C49-BD4C-A8E164EAE162}" type="datetime1">
              <a:rPr lang="en-US">
                <a:solidFill>
                  <a:srgbClr val="000000"/>
                </a:solidFill>
              </a:rPr>
              <a:pPr/>
              <a:t>3/15/20</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9" name="Slide Number Placeholder 8"/>
          <p:cNvSpPr>
            <a:spLocks noGrp="1"/>
          </p:cNvSpPr>
          <p:nvPr>
            <p:ph type="sldNum" sz="quarter" idx="12"/>
          </p:nvPr>
        </p:nvSpPr>
        <p:spPr/>
        <p:txBody>
          <a:bodyPr/>
          <a:lstStyle>
            <a:lvl1pPr>
              <a:defRPr/>
            </a:lvl1pPr>
          </a:lstStyle>
          <a:p>
            <a:fld id="{851D9160-6315-4740-B270-6AE6EE3A2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63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095A4A1-9273-4C11-81A1-6EC69389AAEF}" type="datetime1">
              <a:rPr lang="en-US">
                <a:solidFill>
                  <a:srgbClr val="000000"/>
                </a:solidFill>
              </a:rPr>
              <a:pPr/>
              <a:t>3/15/20</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5" name="Slide Number Placeholder 4"/>
          <p:cNvSpPr>
            <a:spLocks noGrp="1"/>
          </p:cNvSpPr>
          <p:nvPr>
            <p:ph type="sldNum" sz="quarter" idx="12"/>
          </p:nvPr>
        </p:nvSpPr>
        <p:spPr/>
        <p:txBody>
          <a:bodyPr/>
          <a:lstStyle>
            <a:lvl1pPr>
              <a:defRPr/>
            </a:lvl1pPr>
          </a:lstStyle>
          <a:p>
            <a:fld id="{966E9C2D-825B-4692-A900-41B5E44822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090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0F7C57D-9B8F-478C-886F-C9EA969228A2}" type="datetime1">
              <a:rPr lang="en-US">
                <a:solidFill>
                  <a:srgbClr val="000000"/>
                </a:solidFill>
              </a:rPr>
              <a:pPr/>
              <a:t>3/15/20</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4" name="Slide Number Placeholder 3"/>
          <p:cNvSpPr>
            <a:spLocks noGrp="1"/>
          </p:cNvSpPr>
          <p:nvPr>
            <p:ph type="sldNum" sz="quarter" idx="12"/>
          </p:nvPr>
        </p:nvSpPr>
        <p:spPr/>
        <p:txBody>
          <a:bodyPr/>
          <a:lstStyle>
            <a:lvl1pPr>
              <a:defRPr/>
            </a:lvl1pPr>
          </a:lstStyle>
          <a:p>
            <a:fld id="{692FD612-EC9E-4523-9791-D9ADCA6A73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95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1BD4FCF-5F33-4C42-B889-ED24A138B6F2}" type="datetime1">
              <a:rPr lang="en-US">
                <a:solidFill>
                  <a:srgbClr val="000000"/>
                </a:solidFill>
              </a:rPr>
              <a:pPr/>
              <a:t>3/15/20</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7" name="Slide Number Placeholder 6"/>
          <p:cNvSpPr>
            <a:spLocks noGrp="1"/>
          </p:cNvSpPr>
          <p:nvPr>
            <p:ph type="sldNum" sz="quarter" idx="12"/>
          </p:nvPr>
        </p:nvSpPr>
        <p:spPr/>
        <p:txBody>
          <a:bodyPr/>
          <a:lstStyle>
            <a:lvl1pPr>
              <a:defRPr/>
            </a:lvl1pPr>
          </a:lstStyle>
          <a:p>
            <a:fld id="{A6BF56C9-A1D2-454A-82F5-ADD2F599B5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04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9253121-B71B-4476-9AF4-BAD8CCDEDDDD}" type="datetime1">
              <a:rPr lang="en-US">
                <a:solidFill>
                  <a:srgbClr val="000000"/>
                </a:solidFill>
              </a:rPr>
              <a:pPr/>
              <a:t>3/15/20</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24. Founding of the Jaredite Nation</a:t>
            </a:r>
          </a:p>
        </p:txBody>
      </p:sp>
      <p:sp>
        <p:nvSpPr>
          <p:cNvPr id="7" name="Slide Number Placeholder 6"/>
          <p:cNvSpPr>
            <a:spLocks noGrp="1"/>
          </p:cNvSpPr>
          <p:nvPr>
            <p:ph type="sldNum" sz="quarter" idx="12"/>
          </p:nvPr>
        </p:nvSpPr>
        <p:spPr/>
        <p:txBody>
          <a:bodyPr/>
          <a:lstStyle>
            <a:lvl1pPr>
              <a:defRPr/>
            </a:lvl1pPr>
          </a:lstStyle>
          <a:p>
            <a:fld id="{6033F5DC-F488-466C-8D35-ED41D99601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55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8686800" cy="4876800"/>
            <a:chOff x="0" y="0"/>
            <a:chExt cx="5472" cy="3072"/>
          </a:xfrm>
        </p:grpSpPr>
        <p:sp>
          <p:nvSpPr>
            <p:cNvPr id="19459"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19460" name="Group 4"/>
            <p:cNvGrpSpPr>
              <a:grpSpLocks/>
            </p:cNvGrpSpPr>
            <p:nvPr/>
          </p:nvGrpSpPr>
          <p:grpSpPr bwMode="auto">
            <a:xfrm>
              <a:off x="240" y="893"/>
              <a:ext cx="5232" cy="115"/>
              <a:chOff x="240" y="893"/>
              <a:chExt cx="5232" cy="115"/>
            </a:xfrm>
          </p:grpSpPr>
          <p:sp>
            <p:nvSpPr>
              <p:cNvPr id="19461"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9462"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9463" name="Rectangle 7"/>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4" name="Rectangle 8"/>
          <p:cNvSpPr>
            <a:spLocks noGrp="1" noChangeArrowheads="1"/>
          </p:cNvSpPr>
          <p:nvPr>
            <p:ph type="body" idx="1"/>
          </p:nvPr>
        </p:nvSpPr>
        <p:spPr bwMode="auto">
          <a:xfrm>
            <a:off x="914400" y="1600200"/>
            <a:ext cx="77724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5"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pPr>
            <a:fld id="{5E75B8C8-A7BF-48F4-912B-0B009EE2F643}" type="datetime1">
              <a:rPr lang="en-US" smtClean="0">
                <a:solidFill>
                  <a:srgbClr val="000000"/>
                </a:solidFill>
              </a:rPr>
              <a:pPr fontAlgn="base">
                <a:spcBef>
                  <a:spcPct val="0"/>
                </a:spcBef>
                <a:spcAft>
                  <a:spcPct val="0"/>
                </a:spcAft>
              </a:pPr>
              <a:t>3/15/20</a:t>
            </a:fld>
            <a:endParaRPr lang="en-US">
              <a:solidFill>
                <a:srgbClr val="000000"/>
              </a:solidFill>
            </a:endParaRPr>
          </a:p>
        </p:txBody>
      </p:sp>
      <p:sp>
        <p:nvSpPr>
          <p:cNvPr id="19466"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pPr>
            <a:r>
              <a:rPr lang="en-US">
                <a:solidFill>
                  <a:srgbClr val="000000"/>
                </a:solidFill>
              </a:rPr>
              <a:t>24. Founding of the Jaredite Nation</a:t>
            </a:r>
          </a:p>
        </p:txBody>
      </p:sp>
      <p:sp>
        <p:nvSpPr>
          <p:cNvPr id="19467"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pPr>
            <a:fld id="{80CCDC27-1EAD-4BC5-B18A-6FD34BE01BAF}"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19468"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18480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4">
                                            <p:txEl>
                                              <p:pRg st="0" end="0"/>
                                            </p:txEl>
                                          </p:spTgt>
                                        </p:tgtEl>
                                        <p:attrNameLst>
                                          <p:attrName>style.visibility</p:attrName>
                                        </p:attrNameLst>
                                      </p:cBhvr>
                                      <p:to>
                                        <p:strVal val="visible"/>
                                      </p:to>
                                    </p:set>
                                    <p:animEffect transition="in" filter="fade">
                                      <p:cBhvr>
                                        <p:cTn id="7" dur="1000"/>
                                        <p:tgtEl>
                                          <p:spTgt spid="194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64">
                                            <p:txEl>
                                              <p:pRg st="1" end="1"/>
                                            </p:txEl>
                                          </p:spTgt>
                                        </p:tgtEl>
                                        <p:attrNameLst>
                                          <p:attrName>style.visibility</p:attrName>
                                        </p:attrNameLst>
                                      </p:cBhvr>
                                      <p:to>
                                        <p:strVal val="visible"/>
                                      </p:to>
                                    </p:set>
                                    <p:animEffect transition="in" filter="fade">
                                      <p:cBhvr>
                                        <p:cTn id="12" dur="1000"/>
                                        <p:tgtEl>
                                          <p:spTgt spid="1946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464">
                                            <p:txEl>
                                              <p:pRg st="2" end="2"/>
                                            </p:txEl>
                                          </p:spTgt>
                                        </p:tgtEl>
                                        <p:attrNameLst>
                                          <p:attrName>style.visibility</p:attrName>
                                        </p:attrNameLst>
                                      </p:cBhvr>
                                      <p:to>
                                        <p:strVal val="visible"/>
                                      </p:to>
                                    </p:set>
                                    <p:animEffect transition="in" filter="fade">
                                      <p:cBhvr>
                                        <p:cTn id="15" dur="1000"/>
                                        <p:tgtEl>
                                          <p:spTgt spid="1946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464">
                                            <p:txEl>
                                              <p:pRg st="3" end="3"/>
                                            </p:txEl>
                                          </p:spTgt>
                                        </p:tgtEl>
                                        <p:attrNameLst>
                                          <p:attrName>style.visibility</p:attrName>
                                        </p:attrNameLst>
                                      </p:cBhvr>
                                      <p:to>
                                        <p:strVal val="visible"/>
                                      </p:to>
                                    </p:set>
                                    <p:animEffect transition="in" filter="fade">
                                      <p:cBhvr>
                                        <p:cTn id="18" dur="1000"/>
                                        <p:tgtEl>
                                          <p:spTgt spid="1946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64">
                                            <p:txEl>
                                              <p:pRg st="4" end="4"/>
                                            </p:txEl>
                                          </p:spTgt>
                                        </p:tgtEl>
                                        <p:attrNameLst>
                                          <p:attrName>style.visibility</p:attrName>
                                        </p:attrNameLst>
                                      </p:cBhvr>
                                      <p:to>
                                        <p:strVal val="visible"/>
                                      </p:to>
                                    </p:set>
                                    <p:animEffect transition="in" filter="fade">
                                      <p:cBhvr>
                                        <p:cTn id="21" dur="1000"/>
                                        <p:tgtEl>
                                          <p:spTgt spid="194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build="p" bldLvl="3">
        <p:tmplLst>
          <p:tmpl lvl="1">
            <p:tnLst>
              <p:par>
                <p:cTn presetID="10" presetClass="entr" presetSubtype="0" fill="hold" nodeType="clickEffect">
                  <p:stCondLst>
                    <p:cond delay="0"/>
                  </p:stCondLst>
                  <p:childTnLst>
                    <p:set>
                      <p:cBhvr>
                        <p:cTn dur="1" fill="hold">
                          <p:stCondLst>
                            <p:cond delay="0"/>
                          </p:stCondLst>
                        </p:cTn>
                        <p:tgtEl>
                          <p:spTgt spid="19464"/>
                        </p:tgtEl>
                        <p:attrNameLst>
                          <p:attrName>style.visibility</p:attrName>
                        </p:attrNameLst>
                      </p:cBhvr>
                      <p:to>
                        <p:strVal val="visible"/>
                      </p:to>
                    </p:set>
                    <p:animEffect transition="in" filter="fade">
                      <p:cBhvr>
                        <p:cTn dur="1000"/>
                        <p:tgtEl>
                          <p:spTgt spid="1946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9464"/>
                        </p:tgtEl>
                        <p:attrNameLst>
                          <p:attrName>style.visibility</p:attrName>
                        </p:attrNameLst>
                      </p:cBhvr>
                      <p:to>
                        <p:strVal val="visible"/>
                      </p:to>
                    </p:set>
                    <p:animEffect transition="in" filter="fade">
                      <p:cBhvr>
                        <p:cTn dur="1000"/>
                        <p:tgtEl>
                          <p:spTgt spid="1946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9464"/>
                        </p:tgtEl>
                        <p:attrNameLst>
                          <p:attrName>style.visibility</p:attrName>
                        </p:attrNameLst>
                      </p:cBhvr>
                      <p:to>
                        <p:strVal val="visible"/>
                      </p:to>
                    </p:set>
                    <p:animEffect transition="in" filter="fade">
                      <p:cBhvr>
                        <p:cTn dur="1000"/>
                        <p:tgtEl>
                          <p:spTgt spid="1946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9464"/>
                        </p:tgtEl>
                        <p:attrNameLst>
                          <p:attrName>style.visibility</p:attrName>
                        </p:attrNameLst>
                      </p:cBhvr>
                      <p:to>
                        <p:strVal val="visible"/>
                      </p:to>
                    </p:set>
                    <p:animEffect transition="in" filter="fade">
                      <p:cBhvr>
                        <p:cTn dur="1000"/>
                        <p:tgtEl>
                          <p:spTgt spid="1946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9464"/>
                        </p:tgtEl>
                        <p:attrNameLst>
                          <p:attrName>style.visibility</p:attrName>
                        </p:attrNameLst>
                      </p:cBhvr>
                      <p:to>
                        <p:strVal val="visible"/>
                      </p:to>
                    </p:set>
                    <p:animEffect transition="in" filter="fade">
                      <p:cBhvr>
                        <p:cTn dur="1000"/>
                        <p:tgtEl>
                          <p:spTgt spid="19464"/>
                        </p:tgtEl>
                      </p:cBhvr>
                    </p:animEffect>
                  </p:childTnLst>
                </p:cTn>
              </p:par>
            </p:tnLst>
          </p:tmpl>
        </p:tmplLst>
      </p:bldP>
    </p:bldLst>
  </p:timing>
  <p:hf hdr="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Times New Roman" pitchFamily="18" charset="0"/>
        </a:defRPr>
      </a:lvl2pPr>
      <a:lvl3pPr algn="l" rtl="0" fontAlgn="base">
        <a:spcBef>
          <a:spcPct val="0"/>
        </a:spcBef>
        <a:spcAft>
          <a:spcPct val="0"/>
        </a:spcAft>
        <a:defRPr sz="4200">
          <a:solidFill>
            <a:schemeClr val="tx2"/>
          </a:solidFill>
          <a:latin typeface="Times New Roman" pitchFamily="18" charset="0"/>
        </a:defRPr>
      </a:lvl3pPr>
      <a:lvl4pPr algn="l" rtl="0" fontAlgn="base">
        <a:spcBef>
          <a:spcPct val="0"/>
        </a:spcBef>
        <a:spcAft>
          <a:spcPct val="0"/>
        </a:spcAft>
        <a:defRPr sz="4200">
          <a:solidFill>
            <a:schemeClr val="tx2"/>
          </a:solidFill>
          <a:latin typeface="Times New Roman" pitchFamily="18" charset="0"/>
        </a:defRPr>
      </a:lvl4pPr>
      <a:lvl5pPr algn="l" rtl="0" fontAlgn="base">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fontAlgn="base">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fld id="{B7C752B8-9C3B-47D8-AE6B-B167D5B05B16}" type="datetime1">
              <a:rPr lang="en-US" smtClean="0">
                <a:solidFill>
                  <a:srgbClr val="000000"/>
                </a:solidFill>
              </a:rPr>
              <a:pPr fontAlgn="base">
                <a:spcBef>
                  <a:spcPct val="0"/>
                </a:spcBef>
                <a:spcAft>
                  <a:spcPct val="0"/>
                </a:spcAft>
              </a:pPr>
              <a:t>3/15/20</a:t>
            </a:fld>
            <a:endParaRPr lang="en-US" altLang="en-US">
              <a:solidFill>
                <a:srgbClr val="000000"/>
              </a:solidFill>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r>
              <a:rPr lang="en-US" altLang="en-US">
                <a:solidFill>
                  <a:srgbClr val="000000"/>
                </a:solidFill>
              </a:rPr>
              <a:t>19. Colossians</a:t>
            </a:r>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pPr>
            <a:fld id="{57DA3960-9798-41F9-B4F8-097173D4FDC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4103"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725418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10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1000"/>
                                        <p:tgtEl>
                                          <p:spTgt spid="4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1000"/>
                                        <p:tgtEl>
                                          <p:spTgt spid="409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99">
                                            <p:txEl>
                                              <p:pRg st="3" end="3"/>
                                            </p:txEl>
                                          </p:spTgt>
                                        </p:tgtEl>
                                        <p:attrNameLst>
                                          <p:attrName>style.visibility</p:attrName>
                                        </p:attrNameLst>
                                      </p:cBhvr>
                                      <p:to>
                                        <p:strVal val="visible"/>
                                      </p:to>
                                    </p:set>
                                    <p:animEffect transition="in" filter="fade">
                                      <p:cBhvr>
                                        <p:cTn id="20" dur="1000"/>
                                        <p:tgtEl>
                                          <p:spTgt spid="4099">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animEffect transition="in" filter="fade">
                                      <p:cBhvr>
                                        <p:cTn id="23" dur="10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bldLvl="3">
        <p:tmplLst>
          <p:tmpl lvl="1">
            <p:tnLst>
              <p:par>
                <p:cTn presetID="10" presetClass="entr" presetSubtype="0"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1000"/>
                        <p:tgtEl>
                          <p:spTgt spid="409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1000"/>
                        <p:tgtEl>
                          <p:spTgt spid="4099"/>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1000"/>
                        <p:tgtEl>
                          <p:spTgt spid="409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1000"/>
                        <p:tgtEl>
                          <p:spTgt spid="409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1000"/>
                        <p:tgtEl>
                          <p:spTgt spid="4099"/>
                        </p:tgtEl>
                      </p:cBhvr>
                    </p:animEffect>
                  </p:childTnLst>
                </p:cTn>
              </p:par>
            </p:tnLst>
          </p:tmpl>
        </p:tmplLst>
      </p:bldP>
    </p:bldLst>
  </p:timing>
  <p:hf hdr="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defRPr>
      </a:lvl2pPr>
      <a:lvl3pPr algn="l" rtl="0" fontAlgn="base">
        <a:spcBef>
          <a:spcPct val="0"/>
        </a:spcBef>
        <a:spcAft>
          <a:spcPct val="0"/>
        </a:spcAft>
        <a:defRPr sz="4200">
          <a:solidFill>
            <a:schemeClr val="tx2"/>
          </a:solidFill>
          <a:latin typeface="Garamond" pitchFamily="18" charset="0"/>
        </a:defRPr>
      </a:lvl3pPr>
      <a:lvl4pPr algn="l" rtl="0" fontAlgn="base">
        <a:spcBef>
          <a:spcPct val="0"/>
        </a:spcBef>
        <a:spcAft>
          <a:spcPct val="0"/>
        </a:spcAft>
        <a:defRPr sz="4200">
          <a:solidFill>
            <a:schemeClr val="tx2"/>
          </a:solidFill>
          <a:latin typeface="Garamond" pitchFamily="18" charset="0"/>
        </a:defRPr>
      </a:lvl4pPr>
      <a:lvl5pPr algn="l" rtl="0" fontAlgn="base">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6.gi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381000"/>
            <a:ext cx="7772400" cy="1143000"/>
          </a:xfrm>
        </p:spPr>
        <p:txBody>
          <a:bodyPr/>
          <a:lstStyle/>
          <a:p>
            <a:pPr algn="ctr"/>
            <a:r>
              <a:rPr lang="en-US" sz="4800" dirty="0"/>
              <a:t>Epistle to the Ephesians </a:t>
            </a:r>
          </a:p>
        </p:txBody>
      </p:sp>
      <p:pic>
        <p:nvPicPr>
          <p:cNvPr id="4" name="Picture 3" descr="A large stone building&#10;&#10;Description automatically generated">
            <a:extLst>
              <a:ext uri="{FF2B5EF4-FFF2-40B4-BE49-F238E27FC236}">
                <a16:creationId xmlns:a16="http://schemas.microsoft.com/office/drawing/2014/main" id="{A95E67E4-E46A-8D4B-9F9F-0565A032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71600"/>
            <a:ext cx="9144000" cy="3675393"/>
          </a:xfrm>
          <a:prstGeom prst="rect">
            <a:avLst/>
          </a:prstGeom>
        </p:spPr>
      </p:pic>
      <p:pic>
        <p:nvPicPr>
          <p:cNvPr id="5" name="Recorded Sound" descr="Recorded Sound">
            <a:hlinkClick r:id="" action="ppaction://media"/>
            <a:extLst>
              <a:ext uri="{FF2B5EF4-FFF2-40B4-BE49-F238E27FC236}">
                <a16:creationId xmlns:a16="http://schemas.microsoft.com/office/drawing/2014/main" id="{5E4C61F6-E274-3D41-921E-08B6F0EC8E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0800"/>
            <a:ext cx="660400" cy="660400"/>
          </a:xfrm>
          <a:prstGeom prst="rect">
            <a:avLst/>
          </a:prstGeom>
          <a:solidFill>
            <a:srgbClr val="FFFFE7"/>
          </a:solidFill>
          <a:ln>
            <a:solidFill>
              <a:srgbClr val="FF0000"/>
            </a:solidFill>
          </a:ln>
        </p:spPr>
      </p:pic>
      <p:sp>
        <p:nvSpPr>
          <p:cNvPr id="8" name="TextBox 7">
            <a:extLst>
              <a:ext uri="{FF2B5EF4-FFF2-40B4-BE49-F238E27FC236}">
                <a16:creationId xmlns:a16="http://schemas.microsoft.com/office/drawing/2014/main" id="{198236A9-F777-A840-82E1-587221387A16}"/>
              </a:ext>
            </a:extLst>
          </p:cNvPr>
          <p:cNvSpPr txBox="1"/>
          <p:nvPr/>
        </p:nvSpPr>
        <p:spPr>
          <a:xfrm>
            <a:off x="6000555" y="71904"/>
            <a:ext cx="2038545" cy="646331"/>
          </a:xfrm>
          <a:prstGeom prst="rect">
            <a:avLst/>
          </a:prstGeom>
          <a:solidFill>
            <a:srgbClr val="FFFFE7"/>
          </a:solidFill>
          <a:ln>
            <a:solidFill>
              <a:srgbClr val="FF0000"/>
            </a:solidFill>
          </a:ln>
        </p:spPr>
        <p:txBody>
          <a:bodyPr wrap="square" rtlCol="0">
            <a:spAutoFit/>
          </a:bodyPr>
          <a:lstStyle/>
          <a:p>
            <a:pPr algn="ctr"/>
            <a:r>
              <a:rPr lang="en-US" dirty="0">
                <a:solidFill>
                  <a:srgbClr val="FF0000"/>
                </a:solidFill>
                <a:latin typeface="Times New Roman" charset="0"/>
                <a:ea typeface="Times New Roman" charset="0"/>
                <a:cs typeface="Times New Roman" charset="0"/>
              </a:rPr>
              <a:t>Please click on icon for audio</a:t>
            </a:r>
          </a:p>
        </p:txBody>
      </p:sp>
      <p:cxnSp>
        <p:nvCxnSpPr>
          <p:cNvPr id="9" name="Straight Arrow Connector 8">
            <a:extLst>
              <a:ext uri="{FF2B5EF4-FFF2-40B4-BE49-F238E27FC236}">
                <a16:creationId xmlns:a16="http://schemas.microsoft.com/office/drawing/2014/main" id="{933EA03B-FDB8-1043-87FD-790DA9D3730F}"/>
              </a:ext>
            </a:extLst>
          </p:cNvPr>
          <p:cNvCxnSpPr>
            <a:cxnSpLocks/>
            <a:stCxn id="8" idx="3"/>
          </p:cNvCxnSpPr>
          <p:nvPr/>
        </p:nvCxnSpPr>
        <p:spPr>
          <a:xfrm>
            <a:off x="8039100" y="395070"/>
            <a:ext cx="342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18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3200" dirty="0">
                <a:solidFill>
                  <a:srgbClr val="660033"/>
                </a:solidFill>
              </a:rPr>
              <a:t>Serving Each Other </a:t>
            </a:r>
            <a:br>
              <a:rPr lang="en-US" sz="3200" dirty="0">
                <a:solidFill>
                  <a:srgbClr val="660033"/>
                </a:solidFill>
              </a:rPr>
            </a:br>
            <a:r>
              <a:rPr lang="en-US" sz="2400" dirty="0">
                <a:solidFill>
                  <a:srgbClr val="660033"/>
                </a:solidFill>
              </a:rPr>
              <a:t>Household Code, Ephesians 5:21–6:9</a:t>
            </a:r>
            <a:endParaRPr lang="en-US" dirty="0"/>
          </a:p>
        </p:txBody>
      </p:sp>
      <p:pic>
        <p:nvPicPr>
          <p:cNvPr id="2" name="Recorded Sound" descr="Recorded Sound">
            <a:hlinkClick r:id="" action="ppaction://media"/>
            <a:extLst>
              <a:ext uri="{FF2B5EF4-FFF2-40B4-BE49-F238E27FC236}">
                <a16:creationId xmlns:a16="http://schemas.microsoft.com/office/drawing/2014/main" id="{6E1EC512-5355-8247-972F-5902CBB2C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184124"/>
            <a:ext cx="812800" cy="812800"/>
          </a:xfrm>
          <a:prstGeom prst="rect">
            <a:avLst/>
          </a:prstGeom>
          <a:solidFill>
            <a:srgbClr val="FFFFE7"/>
          </a:solidFill>
          <a:ln>
            <a:solidFill>
              <a:srgbClr val="FF0000"/>
            </a:solidFill>
          </a:ln>
        </p:spPr>
      </p:pic>
      <p:pic>
        <p:nvPicPr>
          <p:cNvPr id="11" name="Picture 10" descr="A screenshot of a cell phone&#10;&#10;Description automatically generated">
            <a:extLst>
              <a:ext uri="{FF2B5EF4-FFF2-40B4-BE49-F238E27FC236}">
                <a16:creationId xmlns:a16="http://schemas.microsoft.com/office/drawing/2014/main" id="{D7C73491-5845-3341-8217-B6A4BCF8B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1676399"/>
            <a:ext cx="8128000" cy="4917295"/>
          </a:xfrm>
          <a:prstGeom prst="rect">
            <a:avLst/>
          </a:prstGeom>
        </p:spPr>
      </p:pic>
    </p:spTree>
    <p:extLst>
      <p:ext uri="{BB962C8B-B14F-4D97-AF65-F5344CB8AC3E}">
        <p14:creationId xmlns:p14="http://schemas.microsoft.com/office/powerpoint/2010/main" val="2193439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772400" cy="1143000"/>
          </a:xfrm>
        </p:spPr>
        <p:txBody>
          <a:bodyPr/>
          <a:lstStyle/>
          <a:p>
            <a:r>
              <a:rPr lang="en-US" dirty="0"/>
              <a:t>Roman Slavery</a:t>
            </a:r>
          </a:p>
        </p:txBody>
      </p:sp>
      <p:pic>
        <p:nvPicPr>
          <p:cNvPr id="6" name="Picture 2" descr="http://2.bp.blogspot.com/_KGx8m0EeO1k/TFiTlhmTVsI/AAAAAAAADmk/qc-ernIacI8/s1600/The+Romans+Passing+Under+the+Yok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692" y="800566"/>
            <a:ext cx="2962772" cy="405771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8058446" y="4572000"/>
            <a:ext cx="1085554" cy="253916"/>
          </a:xfrm>
          <a:prstGeom prst="rect">
            <a:avLst/>
          </a:prstGeom>
        </p:spPr>
        <p:txBody>
          <a:bodyPr wrap="none">
            <a:spAutoFit/>
          </a:bodyPr>
          <a:lstStyle/>
          <a:p>
            <a:pPr>
              <a:defRPr/>
            </a:pPr>
            <a:r>
              <a:rPr lang="en-US" sz="1050" kern="0" dirty="0">
                <a:solidFill>
                  <a:schemeClr val="bg1"/>
                </a:solidFill>
                <a:latin typeface="Georgia"/>
              </a:rPr>
              <a:t>Charles </a:t>
            </a:r>
            <a:r>
              <a:rPr lang="en-US" sz="1050" kern="0" dirty="0" err="1">
                <a:solidFill>
                  <a:schemeClr val="bg1"/>
                </a:solidFill>
                <a:latin typeface="Georgia"/>
              </a:rPr>
              <a:t>Gleyre</a:t>
            </a:r>
            <a:r>
              <a:rPr lang="en-US" sz="1050" kern="0" dirty="0">
                <a:solidFill>
                  <a:schemeClr val="bg1"/>
                </a:solidFill>
                <a:latin typeface="Georgia"/>
              </a:rPr>
              <a:t> </a:t>
            </a:r>
            <a:endParaRPr lang="en-US" sz="1050" kern="0" dirty="0">
              <a:solidFill>
                <a:schemeClr val="bg1"/>
              </a:solidFill>
            </a:endParaRPr>
          </a:p>
        </p:txBody>
      </p:sp>
      <p:sp>
        <p:nvSpPr>
          <p:cNvPr id="4" name="Rectangle 3"/>
          <p:cNvSpPr/>
          <p:nvPr/>
        </p:nvSpPr>
        <p:spPr>
          <a:xfrm>
            <a:off x="6400800" y="4898648"/>
            <a:ext cx="2347117" cy="523220"/>
          </a:xfrm>
          <a:prstGeom prst="rect">
            <a:avLst/>
          </a:prstGeom>
        </p:spPr>
        <p:txBody>
          <a:bodyPr wrap="none">
            <a:spAutoFit/>
          </a:bodyPr>
          <a:lstStyle/>
          <a:p>
            <a:r>
              <a:rPr lang="en-US" sz="2800" kern="0" dirty="0">
                <a:solidFill>
                  <a:srgbClr val="660033"/>
                </a:solidFill>
                <a:latin typeface="Times New Roman"/>
                <a:ea typeface="+mj-ea"/>
                <a:cs typeface="+mj-cs"/>
              </a:rPr>
              <a:t>Jewish Slavery</a:t>
            </a:r>
            <a:endParaRPr lang="en-US" sz="1100" dirty="0"/>
          </a:p>
        </p:txBody>
      </p:sp>
      <p:pic>
        <p:nvPicPr>
          <p:cNvPr id="14" name="Picture 13" descr="A screenshot of a cell phone&#10;&#10;Description automatically generated">
            <a:extLst>
              <a:ext uri="{FF2B5EF4-FFF2-40B4-BE49-F238E27FC236}">
                <a16:creationId xmlns:a16="http://schemas.microsoft.com/office/drawing/2014/main" id="{D333A4A4-C79F-4743-BDE3-DD93F947E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133" y="1524000"/>
            <a:ext cx="4991100" cy="5096018"/>
          </a:xfrm>
          <a:prstGeom prst="rect">
            <a:avLst/>
          </a:prstGeom>
        </p:spPr>
      </p:pic>
      <p:sp>
        <p:nvSpPr>
          <p:cNvPr id="15" name="Rectangle 14">
            <a:extLst>
              <a:ext uri="{FF2B5EF4-FFF2-40B4-BE49-F238E27FC236}">
                <a16:creationId xmlns:a16="http://schemas.microsoft.com/office/drawing/2014/main" id="{A1F4339B-FE21-2F44-AA4B-1C1ADAFFAFC6}"/>
              </a:ext>
            </a:extLst>
          </p:cNvPr>
          <p:cNvSpPr/>
          <p:nvPr/>
        </p:nvSpPr>
        <p:spPr>
          <a:xfrm>
            <a:off x="5410200" y="5416406"/>
            <a:ext cx="3852337" cy="400110"/>
          </a:xfrm>
          <a:prstGeom prst="rect">
            <a:avLst/>
          </a:prstGeom>
        </p:spPr>
        <p:txBody>
          <a:bodyPr wrap="none">
            <a:spAutoFit/>
          </a:bodyPr>
          <a:lstStyle/>
          <a:p>
            <a:pPr marL="285750" indent="-285750">
              <a:buFont typeface="Arial" pitchFamily="34" charset="0"/>
              <a:buChar char="•"/>
            </a:pPr>
            <a:r>
              <a:rPr lang="en-US" sz="2000" dirty="0">
                <a:latin typeface="+mj-lt"/>
              </a:rPr>
              <a:t>Recognized in the Law of Moses </a:t>
            </a:r>
          </a:p>
        </p:txBody>
      </p:sp>
      <p:sp>
        <p:nvSpPr>
          <p:cNvPr id="16" name="Rectangle 15">
            <a:extLst>
              <a:ext uri="{FF2B5EF4-FFF2-40B4-BE49-F238E27FC236}">
                <a16:creationId xmlns:a16="http://schemas.microsoft.com/office/drawing/2014/main" id="{B84F285E-782A-2549-B856-CB9EC037C194}"/>
              </a:ext>
            </a:extLst>
          </p:cNvPr>
          <p:cNvSpPr/>
          <p:nvPr/>
        </p:nvSpPr>
        <p:spPr>
          <a:xfrm>
            <a:off x="5410200" y="5708475"/>
            <a:ext cx="1569660" cy="400110"/>
          </a:xfrm>
          <a:prstGeom prst="rect">
            <a:avLst/>
          </a:prstGeom>
        </p:spPr>
        <p:txBody>
          <a:bodyPr wrap="none">
            <a:spAutoFit/>
          </a:bodyPr>
          <a:lstStyle/>
          <a:p>
            <a:pPr marL="285750" indent="-285750">
              <a:buFont typeface="Arial" pitchFamily="34" charset="0"/>
              <a:buChar char="•"/>
            </a:pPr>
            <a:r>
              <a:rPr lang="en-US" sz="2000" dirty="0">
                <a:latin typeface="+mj-lt"/>
              </a:rPr>
              <a:t>Not Racial</a:t>
            </a:r>
          </a:p>
        </p:txBody>
      </p:sp>
      <p:sp>
        <p:nvSpPr>
          <p:cNvPr id="17" name="Rectangle 16">
            <a:extLst>
              <a:ext uri="{FF2B5EF4-FFF2-40B4-BE49-F238E27FC236}">
                <a16:creationId xmlns:a16="http://schemas.microsoft.com/office/drawing/2014/main" id="{8308C42F-4CF8-6F48-8C49-502F0DEE9A9E}"/>
              </a:ext>
            </a:extLst>
          </p:cNvPr>
          <p:cNvSpPr/>
          <p:nvPr/>
        </p:nvSpPr>
        <p:spPr>
          <a:xfrm>
            <a:off x="5410200" y="6057434"/>
            <a:ext cx="4572000" cy="400110"/>
          </a:xfrm>
          <a:prstGeom prst="rect">
            <a:avLst/>
          </a:prstGeom>
        </p:spPr>
        <p:txBody>
          <a:bodyPr>
            <a:spAutoFit/>
          </a:bodyPr>
          <a:lstStyle/>
          <a:p>
            <a:pPr marL="285750" indent="-285750">
              <a:buFont typeface="Arial" pitchFamily="34" charset="0"/>
              <a:buChar char="•"/>
            </a:pPr>
            <a:r>
              <a:rPr lang="en-US" sz="2000" dirty="0">
                <a:latin typeface="+mj-lt"/>
              </a:rPr>
              <a:t>Temporary (6 years)</a:t>
            </a:r>
          </a:p>
        </p:txBody>
      </p:sp>
      <p:pic>
        <p:nvPicPr>
          <p:cNvPr id="18" name="Recorded Sound" descr="Recorded Sound">
            <a:hlinkClick r:id="" action="ppaction://media"/>
            <a:extLst>
              <a:ext uri="{FF2B5EF4-FFF2-40B4-BE49-F238E27FC236}">
                <a16:creationId xmlns:a16="http://schemas.microsoft.com/office/drawing/2014/main" id="{2300512F-FD7C-3F43-8DED-5AAF20DA59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1221" y="92333"/>
            <a:ext cx="616246" cy="616246"/>
          </a:xfrm>
          <a:prstGeom prst="rect">
            <a:avLst/>
          </a:prstGeom>
          <a:solidFill>
            <a:srgbClr val="FFFFE7"/>
          </a:solidFill>
          <a:ln>
            <a:solidFill>
              <a:srgbClr val="FF0000"/>
            </a:solidFill>
          </a:ln>
        </p:spPr>
      </p:pic>
    </p:spTree>
    <p:extLst>
      <p:ext uri="{BB962C8B-B14F-4D97-AF65-F5344CB8AC3E}">
        <p14:creationId xmlns:p14="http://schemas.microsoft.com/office/powerpoint/2010/main" val="246882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6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a:t>Ways to Become a Roman Slave</a:t>
            </a:r>
          </a:p>
        </p:txBody>
      </p:sp>
      <p:pic>
        <p:nvPicPr>
          <p:cNvPr id="7" name="Picture 2" descr="C:\Users\Lincoln\Desktop\arch-of-titus-5.jpg"/>
          <p:cNvPicPr>
            <a:picLocks noChangeAspect="1" noChangeArrowheads="1"/>
          </p:cNvPicPr>
          <p:nvPr/>
        </p:nvPicPr>
        <p:blipFill>
          <a:blip r:embed="rId3" cstate="print"/>
          <a:srcRect/>
          <a:stretch>
            <a:fillRect/>
          </a:stretch>
        </p:blipFill>
        <p:spPr bwMode="auto">
          <a:xfrm>
            <a:off x="4953001" y="1219200"/>
            <a:ext cx="3759338" cy="2743201"/>
          </a:xfrm>
          <a:prstGeom prst="rect">
            <a:avLst/>
          </a:prstGeom>
          <a:noFill/>
        </p:spPr>
      </p:pic>
      <p:pic>
        <p:nvPicPr>
          <p:cNvPr id="1026" name="Picture 2" descr="http://upload.wikimedia.org/wikipedia/commons/9/99/Mosaique_echansons_Bard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2850" y="4114800"/>
            <a:ext cx="3663950" cy="265320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CF7DDC35-C6C9-C849-BFF0-71FBC114D413}"/>
              </a:ext>
            </a:extLst>
          </p:cNvPr>
          <p:cNvPicPr>
            <a:picLocks noChangeAspect="1"/>
          </p:cNvPicPr>
          <p:nvPr/>
        </p:nvPicPr>
        <p:blipFill>
          <a:blip r:embed="rId5"/>
          <a:stretch>
            <a:fillRect/>
          </a:stretch>
        </p:blipFill>
        <p:spPr>
          <a:xfrm>
            <a:off x="762000" y="1752600"/>
            <a:ext cx="3828392" cy="4724399"/>
          </a:xfrm>
          <a:prstGeom prst="rect">
            <a:avLst/>
          </a:prstGeom>
        </p:spPr>
      </p:pic>
    </p:spTree>
    <p:extLst>
      <p:ext uri="{BB962C8B-B14F-4D97-AF65-F5344CB8AC3E}">
        <p14:creationId xmlns:p14="http://schemas.microsoft.com/office/powerpoint/2010/main" val="70507214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457200"/>
            <a:ext cx="7772400" cy="1143000"/>
          </a:xfrm>
        </p:spPr>
        <p:txBody>
          <a:bodyPr/>
          <a:lstStyle/>
          <a:p>
            <a:pPr algn="ctr"/>
            <a:br>
              <a:rPr lang="en-US" sz="3600" dirty="0"/>
            </a:br>
            <a:r>
              <a:rPr lang="en-US" sz="3200" dirty="0"/>
              <a:t>Armor of God</a:t>
            </a:r>
            <a:br>
              <a:rPr lang="en-US" sz="4400" dirty="0"/>
            </a:br>
            <a:r>
              <a:rPr lang="en-US" sz="2400" dirty="0"/>
              <a:t>Ephesian 6:11–18 </a:t>
            </a:r>
            <a:endParaRPr lang="en-US" sz="5400" dirty="0"/>
          </a:p>
        </p:txBody>
      </p:sp>
      <p:pic>
        <p:nvPicPr>
          <p:cNvPr id="2050" name="Picture 2" descr="http://www.warriorsforchrist.net/Ephesi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09800"/>
            <a:ext cx="3288265" cy="3505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295400" y="3657600"/>
            <a:ext cx="2057400" cy="523220"/>
          </a:xfrm>
          <a:prstGeom prst="rect">
            <a:avLst/>
          </a:prstGeom>
        </p:spPr>
        <p:txBody>
          <a:bodyPr wrap="square">
            <a:spAutoFit/>
          </a:bodyPr>
          <a:lstStyle/>
          <a:p>
            <a:r>
              <a:rPr lang="en-US" sz="1400" b="1" dirty="0">
                <a:latin typeface="+mj-lt"/>
              </a:rPr>
              <a:t>having your loins girt about with truth, v. 14</a:t>
            </a:r>
          </a:p>
        </p:txBody>
      </p:sp>
      <p:sp>
        <p:nvSpPr>
          <p:cNvPr id="5" name="Rectangle 4"/>
          <p:cNvSpPr/>
          <p:nvPr/>
        </p:nvSpPr>
        <p:spPr>
          <a:xfrm>
            <a:off x="1447800" y="2895600"/>
            <a:ext cx="1676400" cy="523220"/>
          </a:xfrm>
          <a:prstGeom prst="rect">
            <a:avLst/>
          </a:prstGeom>
        </p:spPr>
        <p:txBody>
          <a:bodyPr wrap="square">
            <a:spAutoFit/>
          </a:bodyPr>
          <a:lstStyle/>
          <a:p>
            <a:r>
              <a:rPr lang="en-US" sz="1400" b="1" dirty="0">
                <a:solidFill>
                  <a:srgbClr val="FF0000"/>
                </a:solidFill>
                <a:latin typeface="+mj-lt"/>
              </a:rPr>
              <a:t>the breastplate of </a:t>
            </a:r>
          </a:p>
          <a:p>
            <a:r>
              <a:rPr lang="en-US" sz="1400" b="1" dirty="0">
                <a:solidFill>
                  <a:srgbClr val="FF0000"/>
                </a:solidFill>
                <a:latin typeface="+mj-lt"/>
              </a:rPr>
              <a:t>righteousness, v. 14</a:t>
            </a:r>
          </a:p>
        </p:txBody>
      </p:sp>
      <p:sp>
        <p:nvSpPr>
          <p:cNvPr id="6" name="Rectangle 5"/>
          <p:cNvSpPr/>
          <p:nvPr/>
        </p:nvSpPr>
        <p:spPr>
          <a:xfrm>
            <a:off x="6172200" y="4886980"/>
            <a:ext cx="2590800" cy="523220"/>
          </a:xfrm>
          <a:prstGeom prst="rect">
            <a:avLst/>
          </a:prstGeom>
        </p:spPr>
        <p:txBody>
          <a:bodyPr wrap="square">
            <a:spAutoFit/>
          </a:bodyPr>
          <a:lstStyle/>
          <a:p>
            <a:r>
              <a:rPr lang="en-US" sz="1400" b="1" dirty="0">
                <a:solidFill>
                  <a:srgbClr val="00B050"/>
                </a:solidFill>
                <a:latin typeface="+mj-lt"/>
              </a:rPr>
              <a:t>feet shod with the preparation of the gospel of peace, v. 15</a:t>
            </a:r>
          </a:p>
        </p:txBody>
      </p:sp>
      <p:sp>
        <p:nvSpPr>
          <p:cNvPr id="8" name="Rectangle 7"/>
          <p:cNvSpPr/>
          <p:nvPr/>
        </p:nvSpPr>
        <p:spPr>
          <a:xfrm>
            <a:off x="6324600" y="3326249"/>
            <a:ext cx="1981200" cy="1169551"/>
          </a:xfrm>
          <a:prstGeom prst="rect">
            <a:avLst/>
          </a:prstGeom>
        </p:spPr>
        <p:txBody>
          <a:bodyPr wrap="square">
            <a:spAutoFit/>
          </a:bodyPr>
          <a:lstStyle/>
          <a:p>
            <a:r>
              <a:rPr lang="en-US" sz="1400" b="1" dirty="0">
                <a:solidFill>
                  <a:srgbClr val="7030A0"/>
                </a:solidFill>
                <a:latin typeface="+mj-lt"/>
              </a:rPr>
              <a:t>taking the shield of faith, wherewith ye shall be able to quench all the fiery darts of the wicked. v. 16</a:t>
            </a:r>
          </a:p>
        </p:txBody>
      </p:sp>
      <p:sp>
        <p:nvSpPr>
          <p:cNvPr id="9" name="Rectangle 8"/>
          <p:cNvSpPr/>
          <p:nvPr/>
        </p:nvSpPr>
        <p:spPr>
          <a:xfrm>
            <a:off x="6161662" y="2209800"/>
            <a:ext cx="2067938" cy="307777"/>
          </a:xfrm>
          <a:prstGeom prst="rect">
            <a:avLst/>
          </a:prstGeom>
        </p:spPr>
        <p:txBody>
          <a:bodyPr wrap="none">
            <a:spAutoFit/>
          </a:bodyPr>
          <a:lstStyle/>
          <a:p>
            <a:r>
              <a:rPr lang="en-US" sz="1400" b="1" dirty="0">
                <a:solidFill>
                  <a:srgbClr val="C00000"/>
                </a:solidFill>
                <a:latin typeface="+mj-lt"/>
              </a:rPr>
              <a:t>helmet of salvation, v. 17</a:t>
            </a:r>
          </a:p>
        </p:txBody>
      </p:sp>
      <p:sp>
        <p:nvSpPr>
          <p:cNvPr id="10" name="Rectangle 9"/>
          <p:cNvSpPr/>
          <p:nvPr/>
        </p:nvSpPr>
        <p:spPr>
          <a:xfrm>
            <a:off x="1371600" y="4495800"/>
            <a:ext cx="1981200" cy="738664"/>
          </a:xfrm>
          <a:prstGeom prst="rect">
            <a:avLst/>
          </a:prstGeom>
        </p:spPr>
        <p:txBody>
          <a:bodyPr wrap="square">
            <a:spAutoFit/>
          </a:bodyPr>
          <a:lstStyle/>
          <a:p>
            <a:r>
              <a:rPr lang="en-US" sz="1400" b="1" dirty="0">
                <a:solidFill>
                  <a:srgbClr val="FF9900"/>
                </a:solidFill>
                <a:latin typeface="+mj-lt"/>
              </a:rPr>
              <a:t>sword of the Spirit, which is the word of God: v. 17</a:t>
            </a:r>
          </a:p>
        </p:txBody>
      </p:sp>
      <p:sp>
        <p:nvSpPr>
          <p:cNvPr id="2" name="Rectangle 1"/>
          <p:cNvSpPr/>
          <p:nvPr/>
        </p:nvSpPr>
        <p:spPr>
          <a:xfrm>
            <a:off x="228600" y="914400"/>
            <a:ext cx="8686800" cy="738664"/>
          </a:xfrm>
          <a:prstGeom prst="rect">
            <a:avLst/>
          </a:prstGeom>
          <a:solidFill>
            <a:srgbClr val="FFFFE7"/>
          </a:solidFill>
          <a:ln>
            <a:solidFill>
              <a:srgbClr val="FF0000"/>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200" dirty="0">
                <a:latin typeface="+mj-lt"/>
              </a:rPr>
              <a:t>Finally, my brethren, </a:t>
            </a:r>
            <a:r>
              <a:rPr lang="en-US" sz="2200" b="1" u="sng" dirty="0">
                <a:solidFill>
                  <a:srgbClr val="FF0000"/>
                </a:solidFill>
                <a:effectLst>
                  <a:outerShdw blurRad="38100" dist="38100" dir="2700000" algn="tl">
                    <a:srgbClr val="000000">
                      <a:alpha val="43137"/>
                    </a:srgbClr>
                  </a:outerShdw>
                </a:effectLst>
                <a:latin typeface="+mj-lt"/>
              </a:rPr>
              <a:t>be strong in the Lord</a:t>
            </a:r>
            <a:r>
              <a:rPr lang="en-US" sz="2200" dirty="0">
                <a:latin typeface="+mj-lt"/>
              </a:rPr>
              <a:t>, and in the power of his might. </a:t>
            </a:r>
          </a:p>
          <a:p>
            <a:r>
              <a:rPr lang="en-US" sz="2000" dirty="0">
                <a:latin typeface="+mj-lt"/>
              </a:rPr>
              <a:t>					</a:t>
            </a:r>
            <a:r>
              <a:rPr lang="en-US" sz="2000" b="1" dirty="0">
                <a:solidFill>
                  <a:srgbClr val="000000"/>
                </a:solidFill>
                <a:latin typeface="+mj-lt"/>
              </a:rPr>
              <a:t>Ephesians 6:10 </a:t>
            </a:r>
            <a:r>
              <a:rPr lang="en-US" sz="2000" dirty="0">
                <a:solidFill>
                  <a:srgbClr val="000000"/>
                </a:solidFill>
                <a:latin typeface="+mj-lt"/>
              </a:rPr>
              <a:t>  </a:t>
            </a:r>
            <a:endParaRPr lang="en-US" sz="2000" dirty="0">
              <a:latin typeface="+mj-lt"/>
            </a:endParaRPr>
          </a:p>
        </p:txBody>
      </p:sp>
      <p:pic>
        <p:nvPicPr>
          <p:cNvPr id="4" name="Recorded Sound" descr="Recorded Sound">
            <a:hlinkClick r:id="" action="ppaction://media"/>
            <a:extLst>
              <a:ext uri="{FF2B5EF4-FFF2-40B4-BE49-F238E27FC236}">
                <a16:creationId xmlns:a16="http://schemas.microsoft.com/office/drawing/2014/main" id="{27FC0ABB-9870-2F4A-802A-5A419D5D46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6236" y="119837"/>
            <a:ext cx="489763" cy="489763"/>
          </a:xfrm>
          <a:prstGeom prst="rect">
            <a:avLst/>
          </a:prstGeom>
          <a:solidFill>
            <a:srgbClr val="FFFFE7"/>
          </a:solidFill>
          <a:ln>
            <a:solidFill>
              <a:srgbClr val="FF0000"/>
            </a:solidFill>
          </a:ln>
        </p:spPr>
      </p:pic>
    </p:spTree>
    <p:extLst>
      <p:ext uri="{BB962C8B-B14F-4D97-AF65-F5344CB8AC3E}">
        <p14:creationId xmlns:p14="http://schemas.microsoft.com/office/powerpoint/2010/main" val="57556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28600"/>
            <a:ext cx="5105400" cy="6524863"/>
          </a:xfrm>
          <a:prstGeom prst="rect">
            <a:avLst/>
          </a:prstGeom>
          <a:solidFill>
            <a:srgbClr val="FFFFE7"/>
          </a:solidFill>
          <a:ln>
            <a:solidFill>
              <a:srgbClr val="FF0000"/>
            </a:solidFill>
          </a:ln>
        </p:spPr>
        <p:txBody>
          <a:bodyPr wrap="square">
            <a:spAutoFit/>
          </a:bodyPr>
          <a:lstStyle/>
          <a:p>
            <a:r>
              <a:rPr lang="en-US" sz="2000" dirty="0">
                <a:latin typeface="+mj-lt"/>
              </a:rPr>
              <a:t> </a:t>
            </a:r>
            <a:r>
              <a:rPr lang="en-US" sz="2000" baseline="30000" dirty="0">
                <a:latin typeface="+mj-lt"/>
              </a:rPr>
              <a:t>18</a:t>
            </a:r>
            <a:r>
              <a:rPr lang="en-US" sz="2000" dirty="0">
                <a:latin typeface="+mj-lt"/>
              </a:rPr>
              <a:t> Praying always with all prayer and supplication in the Spirit, and watching thereunto with all perseverance and supplication for all saints;</a:t>
            </a:r>
          </a:p>
          <a:p>
            <a:r>
              <a:rPr lang="en-US" sz="2000" dirty="0">
                <a:latin typeface="+mj-lt"/>
              </a:rPr>
              <a:t> </a:t>
            </a:r>
            <a:r>
              <a:rPr lang="en-US" sz="2000" baseline="30000" dirty="0">
                <a:latin typeface="+mj-lt"/>
              </a:rPr>
              <a:t>19</a:t>
            </a:r>
            <a:r>
              <a:rPr lang="en-US" sz="2000" dirty="0">
                <a:latin typeface="+mj-lt"/>
              </a:rPr>
              <a:t> And for me, that utterance may be given unto me, that I may open my mouth boldly, to make known the mystery of the gospel,</a:t>
            </a:r>
          </a:p>
          <a:p>
            <a:r>
              <a:rPr lang="en-US" sz="2000" dirty="0">
                <a:latin typeface="+mj-lt"/>
              </a:rPr>
              <a:t> </a:t>
            </a:r>
            <a:r>
              <a:rPr lang="en-US" sz="2000" baseline="30000" dirty="0">
                <a:latin typeface="+mj-lt"/>
              </a:rPr>
              <a:t>20</a:t>
            </a:r>
            <a:r>
              <a:rPr lang="en-US" sz="2000" dirty="0">
                <a:latin typeface="+mj-lt"/>
              </a:rPr>
              <a:t> For which I am an ambassador in bonds: that therein I may speak boldly, as I ought to speak.</a:t>
            </a:r>
          </a:p>
          <a:p>
            <a:r>
              <a:rPr lang="en-US" sz="2000" dirty="0">
                <a:latin typeface="+mj-lt"/>
              </a:rPr>
              <a:t> </a:t>
            </a:r>
            <a:r>
              <a:rPr lang="en-US" sz="2000" baseline="30000" dirty="0">
                <a:latin typeface="+mj-lt"/>
              </a:rPr>
              <a:t>21</a:t>
            </a:r>
            <a:r>
              <a:rPr lang="en-US" sz="2000" dirty="0">
                <a:latin typeface="+mj-lt"/>
              </a:rPr>
              <a:t> But that ye also may know my affairs, </a:t>
            </a:r>
            <a:r>
              <a:rPr lang="en-US" sz="2000" i="1" dirty="0">
                <a:latin typeface="+mj-lt"/>
              </a:rPr>
              <a:t>and </a:t>
            </a:r>
            <a:r>
              <a:rPr lang="en-US" sz="2000" dirty="0">
                <a:latin typeface="+mj-lt"/>
              </a:rPr>
              <a:t>how I do, </a:t>
            </a:r>
            <a:r>
              <a:rPr lang="en-US" sz="2000" dirty="0" err="1">
                <a:latin typeface="+mj-lt"/>
              </a:rPr>
              <a:t>Tychicus</a:t>
            </a:r>
            <a:r>
              <a:rPr lang="en-US" sz="2000" dirty="0">
                <a:latin typeface="+mj-lt"/>
              </a:rPr>
              <a:t>, a beloved brother and faithful minister in the Lord, shall make known to you all things:</a:t>
            </a:r>
          </a:p>
          <a:p>
            <a:r>
              <a:rPr lang="en-US" sz="2000" dirty="0">
                <a:latin typeface="+mj-lt"/>
              </a:rPr>
              <a:t> </a:t>
            </a:r>
            <a:r>
              <a:rPr lang="en-US" sz="2000" baseline="30000" dirty="0">
                <a:latin typeface="+mj-lt"/>
              </a:rPr>
              <a:t>22</a:t>
            </a:r>
            <a:r>
              <a:rPr lang="en-US" sz="2000" dirty="0">
                <a:latin typeface="+mj-lt"/>
              </a:rPr>
              <a:t> Whom I have sent unto you for the same purpose, that ye might know our affairs, and </a:t>
            </a:r>
            <a:r>
              <a:rPr lang="en-US" sz="2000" i="1" dirty="0">
                <a:latin typeface="+mj-lt"/>
              </a:rPr>
              <a:t>that </a:t>
            </a:r>
            <a:r>
              <a:rPr lang="en-US" sz="2000" dirty="0">
                <a:latin typeface="+mj-lt"/>
              </a:rPr>
              <a:t>he might comfort your hearts.</a:t>
            </a:r>
          </a:p>
          <a:p>
            <a:r>
              <a:rPr lang="en-US" sz="2000" dirty="0">
                <a:latin typeface="+mj-lt"/>
              </a:rPr>
              <a:t> </a:t>
            </a:r>
            <a:r>
              <a:rPr lang="en-US" sz="2000" baseline="30000" dirty="0">
                <a:latin typeface="+mj-lt"/>
              </a:rPr>
              <a:t>23</a:t>
            </a:r>
            <a:r>
              <a:rPr lang="en-US" sz="2000" dirty="0">
                <a:latin typeface="+mj-lt"/>
              </a:rPr>
              <a:t> Peace </a:t>
            </a:r>
            <a:r>
              <a:rPr lang="en-US" sz="2000" i="1" dirty="0">
                <a:latin typeface="+mj-lt"/>
              </a:rPr>
              <a:t>be </a:t>
            </a:r>
            <a:r>
              <a:rPr lang="en-US" sz="2000" dirty="0">
                <a:latin typeface="+mj-lt"/>
              </a:rPr>
              <a:t>to the brethren, and love with faith, from God the Father and the Lord Jesus Christ.</a:t>
            </a:r>
          </a:p>
          <a:p>
            <a:r>
              <a:rPr lang="en-US" sz="2000" dirty="0">
                <a:latin typeface="+mj-lt"/>
              </a:rPr>
              <a:t> </a:t>
            </a:r>
            <a:r>
              <a:rPr lang="en-US" sz="2000" baseline="30000" dirty="0">
                <a:latin typeface="+mj-lt"/>
              </a:rPr>
              <a:t>24</a:t>
            </a:r>
            <a:r>
              <a:rPr lang="en-US" sz="2000" dirty="0">
                <a:latin typeface="+mj-lt"/>
              </a:rPr>
              <a:t> Grace </a:t>
            </a:r>
            <a:r>
              <a:rPr lang="en-US" sz="2000" i="1" dirty="0">
                <a:latin typeface="+mj-lt"/>
              </a:rPr>
              <a:t>be </a:t>
            </a:r>
            <a:r>
              <a:rPr lang="en-US" sz="2000" dirty="0">
                <a:latin typeface="+mj-lt"/>
              </a:rPr>
              <a:t>with all them that love our Lord Jesus Christ in sincerity. Amen. </a:t>
            </a:r>
          </a:p>
          <a:p>
            <a:r>
              <a:rPr lang="en-US" dirty="0">
                <a:latin typeface="+mj-lt"/>
              </a:rPr>
              <a:t>			</a:t>
            </a:r>
            <a:r>
              <a:rPr lang="en-US" b="1" dirty="0">
                <a:latin typeface="+mj-lt"/>
              </a:rPr>
              <a:t>Ephesians 6:18–24</a:t>
            </a:r>
          </a:p>
        </p:txBody>
      </p:sp>
      <p:pic>
        <p:nvPicPr>
          <p:cNvPr id="6" name="Picture 5"/>
          <p:cNvPicPr>
            <a:picLocks noChangeAspect="1"/>
          </p:cNvPicPr>
          <p:nvPr/>
        </p:nvPicPr>
        <p:blipFill>
          <a:blip r:embed="rId2"/>
          <a:stretch>
            <a:fillRect/>
          </a:stretch>
        </p:blipFill>
        <p:spPr>
          <a:xfrm>
            <a:off x="5383530" y="1295400"/>
            <a:ext cx="3733800" cy="4572000"/>
          </a:xfrm>
          <a:prstGeom prst="rect">
            <a:avLst/>
          </a:prstGeom>
          <a:ln>
            <a:solidFill>
              <a:srgbClr val="FF0000"/>
            </a:solidFill>
          </a:ln>
        </p:spPr>
      </p:pic>
    </p:spTree>
    <p:extLst>
      <p:ext uri="{BB962C8B-B14F-4D97-AF65-F5344CB8AC3E}">
        <p14:creationId xmlns:p14="http://schemas.microsoft.com/office/powerpoint/2010/main" val="7725927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Text Box 3"/>
          <p:cNvSpPr txBox="1">
            <a:spLocks noChangeArrowheads="1"/>
          </p:cNvSpPr>
          <p:nvPr/>
        </p:nvSpPr>
        <p:spPr bwMode="auto">
          <a:xfrm>
            <a:off x="609600" y="990600"/>
            <a:ext cx="49530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2400" i="1" dirty="0">
                <a:solidFill>
                  <a:srgbClr val="000000"/>
                </a:solidFill>
                <a:latin typeface="+mj-lt"/>
              </a:rPr>
              <a:t>*Approximately A.D. 61-63 THE END</a:t>
            </a:r>
          </a:p>
          <a:p>
            <a:pPr algn="ctr" fontAlgn="base">
              <a:spcBef>
                <a:spcPct val="0"/>
              </a:spcBef>
              <a:spcAft>
                <a:spcPct val="0"/>
              </a:spcAft>
            </a:pPr>
            <a:endParaRPr lang="en-US" sz="2400" i="1" dirty="0">
              <a:solidFill>
                <a:srgbClr val="000000"/>
              </a:solidFill>
              <a:latin typeface="+mj-lt"/>
            </a:endParaRPr>
          </a:p>
          <a:p>
            <a:pPr algn="ctr" fontAlgn="base">
              <a:spcBef>
                <a:spcPct val="0"/>
              </a:spcBef>
              <a:spcAft>
                <a:spcPct val="0"/>
              </a:spcAft>
            </a:pPr>
            <a:r>
              <a:rPr lang="en-US" sz="2400" i="1" dirty="0">
                <a:solidFill>
                  <a:srgbClr val="000000"/>
                </a:solidFill>
                <a:latin typeface="+mj-lt"/>
              </a:rPr>
              <a:t>*What is the last thing we know about Paul from Acts?</a:t>
            </a:r>
          </a:p>
        </p:txBody>
      </p:sp>
      <p:pic>
        <p:nvPicPr>
          <p:cNvPr id="192514" name="Picture 1026" descr="Pau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602" y="3352800"/>
            <a:ext cx="3505200" cy="42672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066800" y="-228600"/>
            <a:ext cx="3925342" cy="1143000"/>
          </a:xfrm>
        </p:spPr>
        <p:txBody>
          <a:bodyPr/>
          <a:lstStyle/>
          <a:p>
            <a:pPr algn="ctr"/>
            <a:r>
              <a:rPr lang="en-US" sz="3600" dirty="0"/>
              <a:t>Paul in Rome</a:t>
            </a:r>
            <a:br>
              <a:rPr lang="en-US" sz="3600" dirty="0"/>
            </a:br>
            <a:r>
              <a:rPr lang="en-US" sz="2400" dirty="0"/>
              <a:t>Acts 28</a:t>
            </a:r>
          </a:p>
        </p:txBody>
      </p:sp>
      <p:pic>
        <p:nvPicPr>
          <p:cNvPr id="7" name="Picture 4" descr="r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602" y="4876800"/>
            <a:ext cx="3525398" cy="2894378"/>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descr="Pages from Bible Pictures (Good Soil Publisher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754035"/>
            <a:ext cx="3505200" cy="2583495"/>
          </a:xfrm>
          <a:prstGeom prst="rect">
            <a:avLst/>
          </a:prstGeom>
          <a:ln>
            <a:solidFill>
              <a:srgbClr val="FF0000"/>
            </a:solidFill>
          </a:ln>
        </p:spPr>
      </p:pic>
      <p:sp>
        <p:nvSpPr>
          <p:cNvPr id="8" name="Text Box 2"/>
          <p:cNvSpPr txBox="1">
            <a:spLocks noChangeArrowheads="1"/>
          </p:cNvSpPr>
          <p:nvPr/>
        </p:nvSpPr>
        <p:spPr bwMode="auto">
          <a:xfrm>
            <a:off x="0" y="2590800"/>
            <a:ext cx="5638800" cy="2308324"/>
          </a:xfrm>
          <a:prstGeom prst="rect">
            <a:avLst/>
          </a:prstGeom>
          <a:solidFill>
            <a:srgbClr val="FFFFE2"/>
          </a:solidFill>
          <a:ln>
            <a:solidFill>
              <a:srgbClr val="FF0000"/>
            </a:solidFill>
          </a:ln>
          <a:effectLst/>
        </p:spPr>
        <p:txBody>
          <a:bodyPr wrap="square">
            <a:spAutoFit/>
          </a:bodyPr>
          <a:lstStyle/>
          <a:p>
            <a:pPr algn="ctr" fontAlgn="base">
              <a:spcBef>
                <a:spcPct val="0"/>
              </a:spcBef>
              <a:spcAft>
                <a:spcPct val="0"/>
              </a:spcAft>
            </a:pPr>
            <a:r>
              <a:rPr lang="en-US" sz="3200" dirty="0">
                <a:solidFill>
                  <a:srgbClr val="000000"/>
                </a:solidFill>
                <a:latin typeface="+mj-lt"/>
              </a:rPr>
              <a:t>Acts 28:30–31</a:t>
            </a:r>
          </a:p>
          <a:p>
            <a:r>
              <a:rPr lang="en-US" sz="3200" dirty="0"/>
              <a:t> </a:t>
            </a:r>
            <a:r>
              <a:rPr lang="en-US" sz="2000" baseline="30000" dirty="0">
                <a:latin typeface="+mj-lt"/>
              </a:rPr>
              <a:t>30</a:t>
            </a:r>
            <a:r>
              <a:rPr lang="en-US" sz="2000" dirty="0">
                <a:latin typeface="+mj-lt"/>
              </a:rPr>
              <a:t> And Paul dwelt two whole years in his own hired house, and received all that came in unto him, </a:t>
            </a:r>
            <a:r>
              <a:rPr lang="en-US" sz="2000" baseline="30000" dirty="0">
                <a:latin typeface="+mj-lt"/>
              </a:rPr>
              <a:t>31</a:t>
            </a:r>
            <a:r>
              <a:rPr lang="en-US" sz="2000" dirty="0">
                <a:latin typeface="+mj-lt"/>
              </a:rPr>
              <a:t> Preaching the kingdom of God, and teaching those things which concern the Lord Jesus Christ, with all confidence, no man forbidding him.</a:t>
            </a:r>
          </a:p>
        </p:txBody>
      </p:sp>
      <p:pic>
        <p:nvPicPr>
          <p:cNvPr id="4" name="Recorded Sound" descr="Recorded Sound">
            <a:hlinkClick r:id="" action="ppaction://media"/>
            <a:extLst>
              <a:ext uri="{FF2B5EF4-FFF2-40B4-BE49-F238E27FC236}">
                <a16:creationId xmlns:a16="http://schemas.microsoft.com/office/drawing/2014/main" id="{ED576397-5C27-084D-91E3-AC912ABF26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8200" y="152400"/>
            <a:ext cx="431800" cy="431800"/>
          </a:xfrm>
          <a:prstGeom prst="rect">
            <a:avLst/>
          </a:prstGeom>
          <a:solidFill>
            <a:srgbClr val="FFFFE7"/>
          </a:solidFill>
          <a:ln>
            <a:solidFill>
              <a:srgbClr val="FF0000"/>
            </a:solidFill>
          </a:ln>
        </p:spPr>
      </p:pic>
    </p:spTree>
    <p:extLst>
      <p:ext uri="{BB962C8B-B14F-4D97-AF65-F5344CB8AC3E}">
        <p14:creationId xmlns:p14="http://schemas.microsoft.com/office/powerpoint/2010/main" val="4113368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772400" cy="1143000"/>
          </a:xfrm>
        </p:spPr>
        <p:txBody>
          <a:bodyPr/>
          <a:lstStyle/>
          <a:p>
            <a:r>
              <a:rPr lang="en-US" sz="3600" b="1" dirty="0">
                <a:solidFill>
                  <a:srgbClr val="660033"/>
                </a:solidFill>
              </a:rPr>
              <a:t>Writing from Prison</a:t>
            </a:r>
            <a:endParaRPr lang="en-US" sz="3200" b="1" dirty="0"/>
          </a:p>
        </p:txBody>
      </p:sp>
      <p:pic>
        <p:nvPicPr>
          <p:cNvPr id="7" name="Picture 2" descr="http://www.eborg2.com/BibleAnimated/PaulInPri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077" y="228600"/>
            <a:ext cx="3195923" cy="36734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0" y="0"/>
            <a:ext cx="609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8B38EBE-14F9-164F-94D3-6CE3CEBE3A9B}"/>
              </a:ext>
            </a:extLst>
          </p:cNvPr>
          <p:cNvPicPr>
            <a:picLocks noChangeAspect="1"/>
          </p:cNvPicPr>
          <p:nvPr/>
        </p:nvPicPr>
        <p:blipFill>
          <a:blip r:embed="rId4"/>
          <a:stretch>
            <a:fillRect/>
          </a:stretch>
        </p:blipFill>
        <p:spPr>
          <a:xfrm>
            <a:off x="-1" y="685800"/>
            <a:ext cx="5948077" cy="5810814"/>
          </a:xfrm>
          <a:prstGeom prst="rect">
            <a:avLst/>
          </a:prstGeom>
        </p:spPr>
      </p:pic>
    </p:spTree>
    <p:extLst>
      <p:ext uri="{BB962C8B-B14F-4D97-AF65-F5344CB8AC3E}">
        <p14:creationId xmlns:p14="http://schemas.microsoft.com/office/powerpoint/2010/main" val="38243468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152400" y="43434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dirty="0">
                <a:solidFill>
                  <a:srgbClr val="FFFF00"/>
                </a:solidFill>
                <a:latin typeface="Times New Roman" pitchFamily="18" charset="0"/>
              </a:rPr>
              <a:t>Laodicea</a:t>
            </a:r>
          </a:p>
        </p:txBody>
      </p:sp>
      <p:sp>
        <p:nvSpPr>
          <p:cNvPr id="65540" name="Text Box 4"/>
          <p:cNvSpPr txBox="1">
            <a:spLocks noChangeArrowheads="1"/>
          </p:cNvSpPr>
          <p:nvPr/>
        </p:nvSpPr>
        <p:spPr bwMode="auto">
          <a:xfrm>
            <a:off x="76200" y="31242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a:solidFill>
                  <a:srgbClr val="FF9933"/>
                </a:solidFill>
                <a:latin typeface="Times New Roman" pitchFamily="18" charset="0"/>
              </a:rPr>
              <a:t>Ephesus</a:t>
            </a:r>
          </a:p>
        </p:txBody>
      </p:sp>
      <p:sp>
        <p:nvSpPr>
          <p:cNvPr id="65541" name="Text Box 5"/>
          <p:cNvSpPr txBox="1">
            <a:spLocks noChangeArrowheads="1"/>
          </p:cNvSpPr>
          <p:nvPr/>
        </p:nvSpPr>
        <p:spPr bwMode="auto">
          <a:xfrm>
            <a:off x="76200" y="1828800"/>
            <a:ext cx="13112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dirty="0">
                <a:solidFill>
                  <a:srgbClr val="FF3300"/>
                </a:solidFill>
                <a:latin typeface="Times New Roman" pitchFamily="18" charset="0"/>
              </a:rPr>
              <a:t>Colossae</a:t>
            </a:r>
          </a:p>
        </p:txBody>
      </p:sp>
      <p:sp>
        <p:nvSpPr>
          <p:cNvPr id="65545" name="Text Box 9"/>
          <p:cNvSpPr txBox="1">
            <a:spLocks noChangeArrowheads="1"/>
          </p:cNvSpPr>
          <p:nvPr/>
        </p:nvSpPr>
        <p:spPr bwMode="auto">
          <a:xfrm>
            <a:off x="4648200" y="4267200"/>
            <a:ext cx="75088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b="1">
                <a:solidFill>
                  <a:srgbClr val="000000"/>
                </a:solidFill>
                <a:latin typeface="Times New Roman" pitchFamily="18" charset="0"/>
              </a:rPr>
              <a:t>Colossae</a:t>
            </a:r>
          </a:p>
        </p:txBody>
      </p:sp>
      <p:pic>
        <p:nvPicPr>
          <p:cNvPr id="2" name="Picture 1"/>
          <p:cNvPicPr>
            <a:picLocks noChangeAspect="1"/>
          </p:cNvPicPr>
          <p:nvPr/>
        </p:nvPicPr>
        <p:blipFill>
          <a:blip r:embed="rId5"/>
          <a:stretch>
            <a:fillRect/>
          </a:stretch>
        </p:blipFill>
        <p:spPr>
          <a:xfrm>
            <a:off x="2209800" y="914400"/>
            <a:ext cx="6698476" cy="5009222"/>
          </a:xfrm>
          <a:prstGeom prst="rect">
            <a:avLst/>
          </a:prstGeom>
        </p:spPr>
      </p:pic>
      <p:sp>
        <p:nvSpPr>
          <p:cNvPr id="11" name="Line 7"/>
          <p:cNvSpPr>
            <a:spLocks noChangeShapeType="1"/>
          </p:cNvSpPr>
          <p:nvPr/>
        </p:nvSpPr>
        <p:spPr bwMode="auto">
          <a:xfrm flipV="1">
            <a:off x="1447800" y="3733800"/>
            <a:ext cx="2286000" cy="914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 name="Line 6"/>
          <p:cNvSpPr>
            <a:spLocks noChangeShapeType="1"/>
          </p:cNvSpPr>
          <p:nvPr/>
        </p:nvSpPr>
        <p:spPr bwMode="auto">
          <a:xfrm>
            <a:off x="1295400" y="3429000"/>
            <a:ext cx="19050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 name="Line 8"/>
          <p:cNvSpPr>
            <a:spLocks noChangeShapeType="1"/>
          </p:cNvSpPr>
          <p:nvPr/>
        </p:nvSpPr>
        <p:spPr bwMode="auto">
          <a:xfrm>
            <a:off x="1371600" y="2133600"/>
            <a:ext cx="2743200" cy="1295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 name="TextBox 2"/>
          <p:cNvSpPr txBox="1"/>
          <p:nvPr/>
        </p:nvSpPr>
        <p:spPr>
          <a:xfrm>
            <a:off x="3657600" y="3200400"/>
            <a:ext cx="957914" cy="646331"/>
          </a:xfrm>
          <a:prstGeom prst="rect">
            <a:avLst/>
          </a:prstGeom>
          <a:noFill/>
        </p:spPr>
        <p:txBody>
          <a:bodyPr wrap="none" rtlCol="0">
            <a:spAutoFit/>
          </a:bodyPr>
          <a:lstStyle/>
          <a:p>
            <a:r>
              <a:rPr lang="en-US" sz="3600" b="1" dirty="0">
                <a:latin typeface="Times New Roman"/>
                <a:cs typeface="Times New Roman"/>
              </a:rPr>
              <a:t>.</a:t>
            </a:r>
            <a:r>
              <a:rPr lang="en-US" sz="1400" dirty="0">
                <a:latin typeface="Times New Roman"/>
                <a:cs typeface="Times New Roman"/>
              </a:rPr>
              <a:t>Laodicea</a:t>
            </a:r>
          </a:p>
        </p:txBody>
      </p:sp>
      <p:cxnSp>
        <p:nvCxnSpPr>
          <p:cNvPr id="6" name="Straight Connector 5"/>
          <p:cNvCxnSpPr/>
          <p:nvPr/>
        </p:nvCxnSpPr>
        <p:spPr>
          <a:xfrm>
            <a:off x="457200" y="6019800"/>
            <a:ext cx="8686800" cy="0"/>
          </a:xfrm>
          <a:prstGeom prst="line">
            <a:avLst/>
          </a:prstGeom>
          <a:ln w="431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04800" y="304800"/>
            <a:ext cx="8686800" cy="76200"/>
          </a:xfrm>
          <a:prstGeom prst="line">
            <a:avLst/>
          </a:prstGeom>
          <a:ln w="431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28600" y="533400"/>
            <a:ext cx="1752600" cy="152400"/>
          </a:xfrm>
          <a:prstGeom prst="line">
            <a:avLst/>
          </a:prstGeom>
          <a:ln w="431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6200" y="1214735"/>
            <a:ext cx="1364526" cy="461665"/>
          </a:xfrm>
          <a:prstGeom prst="rect">
            <a:avLst/>
          </a:prstGeom>
          <a:noFill/>
        </p:spPr>
        <p:txBody>
          <a:bodyPr wrap="none" rtlCol="0">
            <a:spAutoFit/>
          </a:bodyPr>
          <a:lstStyle/>
          <a:p>
            <a:r>
              <a:rPr lang="en-US" sz="2400" dirty="0">
                <a:solidFill>
                  <a:schemeClr val="accent3"/>
                </a:solidFill>
                <a:latin typeface="Times New Roman"/>
                <a:cs typeface="Times New Roman"/>
              </a:rPr>
              <a:t>Philemon</a:t>
            </a:r>
          </a:p>
        </p:txBody>
      </p:sp>
      <p:sp>
        <p:nvSpPr>
          <p:cNvPr id="20" name="Line 8"/>
          <p:cNvSpPr>
            <a:spLocks noChangeShapeType="1"/>
          </p:cNvSpPr>
          <p:nvPr/>
        </p:nvSpPr>
        <p:spPr bwMode="auto">
          <a:xfrm>
            <a:off x="1447800" y="1600200"/>
            <a:ext cx="2667000" cy="1752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 name="Recorded Sound" descr="Recorded Sound">
            <a:hlinkClick r:id="" action="ppaction://media"/>
            <a:extLst>
              <a:ext uri="{FF2B5EF4-FFF2-40B4-BE49-F238E27FC236}">
                <a16:creationId xmlns:a16="http://schemas.microsoft.com/office/drawing/2014/main" id="{FB3407ED-DC51-A448-8BDD-4A86B0BD47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8761" y="107226"/>
            <a:ext cx="584200" cy="584200"/>
          </a:xfrm>
          <a:prstGeom prst="rect">
            <a:avLst/>
          </a:prstGeom>
          <a:solidFill>
            <a:srgbClr val="FFFFE7"/>
          </a:solidFill>
          <a:ln>
            <a:solidFill>
              <a:srgbClr val="FF0000"/>
            </a:solidFill>
          </a:ln>
        </p:spPr>
      </p:pic>
    </p:spTree>
    <p:extLst>
      <p:ext uri="{BB962C8B-B14F-4D97-AF65-F5344CB8AC3E}">
        <p14:creationId xmlns:p14="http://schemas.microsoft.com/office/powerpoint/2010/main" val="97559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Ephesians</a:t>
            </a:r>
          </a:p>
        </p:txBody>
      </p:sp>
      <p:pic>
        <p:nvPicPr>
          <p:cNvPr id="5" name="Recorded Sound" descr="Recorded Sound">
            <a:hlinkClick r:id="" action="ppaction://media"/>
            <a:extLst>
              <a:ext uri="{FF2B5EF4-FFF2-40B4-BE49-F238E27FC236}">
                <a16:creationId xmlns:a16="http://schemas.microsoft.com/office/drawing/2014/main" id="{FC985304-CEC0-BB47-9B10-1027C6091C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77813"/>
            <a:ext cx="669561" cy="669561"/>
          </a:xfrm>
          <a:prstGeom prst="rect">
            <a:avLst/>
          </a:prstGeom>
          <a:solidFill>
            <a:srgbClr val="FFFFE7"/>
          </a:solidFill>
          <a:ln>
            <a:solidFill>
              <a:srgbClr val="FF0000"/>
            </a:solidFill>
          </a:ln>
        </p:spPr>
      </p:pic>
      <p:pic>
        <p:nvPicPr>
          <p:cNvPr id="12" name="Picture 11">
            <a:extLst>
              <a:ext uri="{FF2B5EF4-FFF2-40B4-BE49-F238E27FC236}">
                <a16:creationId xmlns:a16="http://schemas.microsoft.com/office/drawing/2014/main" id="{90244D9B-02DE-8F48-8A3C-F799F66F223B}"/>
              </a:ext>
            </a:extLst>
          </p:cNvPr>
          <p:cNvPicPr>
            <a:picLocks noChangeAspect="1"/>
          </p:cNvPicPr>
          <p:nvPr/>
        </p:nvPicPr>
        <p:blipFill>
          <a:blip r:embed="rId6"/>
          <a:stretch>
            <a:fillRect/>
          </a:stretch>
        </p:blipFill>
        <p:spPr>
          <a:xfrm>
            <a:off x="685800" y="1660159"/>
            <a:ext cx="8001000" cy="4900613"/>
          </a:xfrm>
          <a:prstGeom prst="rect">
            <a:avLst/>
          </a:prstGeom>
        </p:spPr>
      </p:pic>
    </p:spTree>
    <p:extLst>
      <p:ext uri="{BB962C8B-B14F-4D97-AF65-F5344CB8AC3E}">
        <p14:creationId xmlns:p14="http://schemas.microsoft.com/office/powerpoint/2010/main" val="998983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8600" y="-304800"/>
            <a:ext cx="7772400" cy="1143000"/>
          </a:xfrm>
        </p:spPr>
        <p:txBody>
          <a:bodyPr/>
          <a:lstStyle/>
          <a:p>
            <a:pPr algn="ctr"/>
            <a:r>
              <a:rPr lang="en-US" dirty="0"/>
              <a:t>Paul and “Predestination” Again</a:t>
            </a:r>
          </a:p>
        </p:txBody>
      </p:sp>
      <p:sp>
        <p:nvSpPr>
          <p:cNvPr id="70659" name="Rectangle 3"/>
          <p:cNvSpPr>
            <a:spLocks noGrp="1" noChangeArrowheads="1"/>
          </p:cNvSpPr>
          <p:nvPr>
            <p:ph type="body" idx="4294967295"/>
          </p:nvPr>
        </p:nvSpPr>
        <p:spPr>
          <a:xfrm>
            <a:off x="76200" y="2209800"/>
            <a:ext cx="9067800" cy="533400"/>
          </a:xfrm>
        </p:spPr>
        <p:txBody>
          <a:bodyPr/>
          <a:lstStyle/>
          <a:p>
            <a:pPr lvl="1">
              <a:lnSpc>
                <a:spcPct val="80000"/>
              </a:lnSpc>
            </a:pPr>
            <a:r>
              <a:rPr lang="en-US" sz="2000" dirty="0">
                <a:solidFill>
                  <a:schemeClr val="tx2"/>
                </a:solidFill>
                <a:latin typeface="Times New Roman"/>
                <a:cs typeface="Times New Roman"/>
              </a:rPr>
              <a:t>Predestine</a:t>
            </a:r>
            <a:r>
              <a:rPr lang="en-US" sz="2000" dirty="0">
                <a:latin typeface="Times New Roman"/>
                <a:cs typeface="Times New Roman"/>
              </a:rPr>
              <a:t> = “decide from the beginning or beforehand, predestine, foreordain; </a:t>
            </a:r>
            <a:r>
              <a:rPr lang="en-US" sz="2000" dirty="0">
                <a:solidFill>
                  <a:schemeClr val="tx2"/>
                </a:solidFill>
                <a:latin typeface="Times New Roman"/>
                <a:cs typeface="Times New Roman"/>
              </a:rPr>
              <a:t>set apart from the beginning</a:t>
            </a:r>
            <a:r>
              <a:rPr lang="en-US" sz="2000" dirty="0">
                <a:latin typeface="Times New Roman"/>
                <a:cs typeface="Times New Roman"/>
              </a:rPr>
              <a:t> or beforehand (</a:t>
            </a:r>
            <a:r>
              <a:rPr lang="en-US" sz="2000" i="1" dirty="0" err="1">
                <a:latin typeface="Times New Roman"/>
                <a:cs typeface="Times New Roman"/>
              </a:rPr>
              <a:t>proorizō</a:t>
            </a:r>
            <a:r>
              <a:rPr lang="en-US" sz="2000" dirty="0">
                <a:latin typeface="Times New Roman"/>
                <a:cs typeface="Times New Roman"/>
              </a:rPr>
              <a:t>).</a:t>
            </a:r>
            <a:endParaRPr lang="en-US" sz="1000" dirty="0">
              <a:latin typeface="Times New Roman"/>
              <a:cs typeface="Times New Roman"/>
            </a:endParaRPr>
          </a:p>
        </p:txBody>
      </p:sp>
      <p:sp>
        <p:nvSpPr>
          <p:cNvPr id="2" name="Rectangle 1"/>
          <p:cNvSpPr/>
          <p:nvPr/>
        </p:nvSpPr>
        <p:spPr>
          <a:xfrm>
            <a:off x="0" y="609600"/>
            <a:ext cx="9144000" cy="1579920"/>
          </a:xfrm>
          <a:prstGeom prst="rect">
            <a:avLst/>
          </a:prstGeom>
          <a:solidFill>
            <a:srgbClr val="FFFFE7"/>
          </a:solidFill>
          <a:ln>
            <a:solidFill>
              <a:srgbClr val="FF000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lvl="0" fontAlgn="base">
              <a:lnSpc>
                <a:spcPct val="80000"/>
              </a:lnSpc>
              <a:spcBef>
                <a:spcPct val="20000"/>
              </a:spcBef>
              <a:spcAft>
                <a:spcPct val="0"/>
              </a:spcAft>
              <a:buClr>
                <a:srgbClr val="CCCC99"/>
              </a:buClr>
              <a:buSzPct val="90000"/>
            </a:pPr>
            <a:r>
              <a:rPr lang="en-US" sz="2000" kern="0" dirty="0">
                <a:solidFill>
                  <a:srgbClr val="000000"/>
                </a:solidFill>
                <a:latin typeface="+mj-lt"/>
              </a:rPr>
              <a:t>“According as </a:t>
            </a:r>
            <a:r>
              <a:rPr lang="en-US" sz="2000" kern="0" dirty="0">
                <a:solidFill>
                  <a:srgbClr val="660033"/>
                </a:solidFill>
                <a:latin typeface="+mj-lt"/>
              </a:rPr>
              <a:t>he hath chosen us in him before the foundation of the world</a:t>
            </a:r>
            <a:r>
              <a:rPr lang="en-US" sz="2000" kern="0" dirty="0">
                <a:solidFill>
                  <a:srgbClr val="000000"/>
                </a:solidFill>
                <a:latin typeface="+mj-lt"/>
              </a:rPr>
              <a:t>, that we should be holy and without blame before him in love: </a:t>
            </a:r>
            <a:r>
              <a:rPr lang="en-US" sz="2000" kern="0" dirty="0">
                <a:solidFill>
                  <a:srgbClr val="3333CC"/>
                </a:solidFill>
                <a:latin typeface="+mj-lt"/>
              </a:rPr>
              <a:t>Having </a:t>
            </a:r>
            <a:r>
              <a:rPr lang="en-US" sz="2000" b="1" u="sng" kern="0" dirty="0">
                <a:solidFill>
                  <a:srgbClr val="3333CC"/>
                </a:solidFill>
                <a:latin typeface="+mj-lt"/>
              </a:rPr>
              <a:t>predestinated</a:t>
            </a:r>
            <a:r>
              <a:rPr lang="en-US" sz="2000" kern="0" dirty="0">
                <a:solidFill>
                  <a:srgbClr val="3333CC"/>
                </a:solidFill>
                <a:latin typeface="+mj-lt"/>
              </a:rPr>
              <a:t> us unto </a:t>
            </a:r>
            <a:r>
              <a:rPr lang="en-US" sz="2000" u="sng" kern="0" dirty="0">
                <a:solidFill>
                  <a:srgbClr val="3333CC"/>
                </a:solidFill>
                <a:latin typeface="+mj-lt"/>
              </a:rPr>
              <a:t>the adoption of children</a:t>
            </a:r>
            <a:r>
              <a:rPr lang="en-US" sz="2000" kern="0" dirty="0">
                <a:solidFill>
                  <a:srgbClr val="3333CC"/>
                </a:solidFill>
                <a:latin typeface="+mj-lt"/>
              </a:rPr>
              <a:t> </a:t>
            </a:r>
            <a:r>
              <a:rPr lang="en-US" sz="2000" b="1" i="1" kern="0" dirty="0">
                <a:solidFill>
                  <a:srgbClr val="3333CC"/>
                </a:solidFill>
                <a:latin typeface="+mj-lt"/>
              </a:rPr>
              <a:t>by Jesus Christ to himself</a:t>
            </a:r>
            <a:r>
              <a:rPr lang="en-US" sz="2000" kern="0" dirty="0">
                <a:solidFill>
                  <a:srgbClr val="000000"/>
                </a:solidFill>
                <a:latin typeface="+mj-lt"/>
              </a:rPr>
              <a:t>, according to the good pleasure of his will . . .  In whom also we have obtained an inheritance, </a:t>
            </a:r>
            <a:r>
              <a:rPr lang="en-US" sz="2000" kern="0" dirty="0">
                <a:solidFill>
                  <a:srgbClr val="660033"/>
                </a:solidFill>
                <a:latin typeface="+mj-lt"/>
              </a:rPr>
              <a:t>being </a:t>
            </a:r>
            <a:r>
              <a:rPr lang="en-US" sz="2000" b="1" u="sng" kern="0" dirty="0">
                <a:solidFill>
                  <a:srgbClr val="660033"/>
                </a:solidFill>
                <a:latin typeface="+mj-lt"/>
              </a:rPr>
              <a:t>predestinated</a:t>
            </a:r>
            <a:r>
              <a:rPr lang="en-US" sz="2000" b="1" u="sng" kern="0" dirty="0">
                <a:solidFill>
                  <a:srgbClr val="000000"/>
                </a:solidFill>
                <a:latin typeface="+mj-lt"/>
              </a:rPr>
              <a:t> </a:t>
            </a:r>
            <a:r>
              <a:rPr lang="en-US" sz="2000" kern="0" dirty="0">
                <a:solidFill>
                  <a:srgbClr val="000000"/>
                </a:solidFill>
                <a:latin typeface="+mj-lt"/>
              </a:rPr>
              <a:t>according to the purpose of him who </a:t>
            </a:r>
            <a:r>
              <a:rPr lang="en-US" sz="2000" kern="0" dirty="0" err="1">
                <a:solidFill>
                  <a:srgbClr val="000000"/>
                </a:solidFill>
                <a:latin typeface="+mj-lt"/>
              </a:rPr>
              <a:t>worketh</a:t>
            </a:r>
            <a:r>
              <a:rPr lang="en-US" sz="2000" kern="0" dirty="0">
                <a:solidFill>
                  <a:srgbClr val="000000"/>
                </a:solidFill>
                <a:latin typeface="+mj-lt"/>
              </a:rPr>
              <a:t> all things after the counsel of his own will . . . (1:4–5, 11–12)</a:t>
            </a:r>
          </a:p>
        </p:txBody>
      </p:sp>
      <p:sp>
        <p:nvSpPr>
          <p:cNvPr id="6" name="Rectangle 5">
            <a:extLst>
              <a:ext uri="{FF2B5EF4-FFF2-40B4-BE49-F238E27FC236}">
                <a16:creationId xmlns:a16="http://schemas.microsoft.com/office/drawing/2014/main" id="{A0D53C86-D073-D24B-AF65-D6CC37CFA962}"/>
              </a:ext>
            </a:extLst>
          </p:cNvPr>
          <p:cNvSpPr/>
          <p:nvPr/>
        </p:nvSpPr>
        <p:spPr>
          <a:xfrm>
            <a:off x="0" y="2743200"/>
            <a:ext cx="6172200" cy="4093428"/>
          </a:xfrm>
          <a:prstGeom prst="rect">
            <a:avLst/>
          </a:prstGeom>
          <a:solidFill>
            <a:srgbClr val="FFF9DF"/>
          </a:solidFill>
          <a:ln>
            <a:solidFill>
              <a:srgbClr val="FF0000"/>
            </a:solidFill>
          </a:ln>
        </p:spPr>
        <p:txBody>
          <a:bodyPr wrap="square">
            <a:spAutoFit/>
          </a:bodyPr>
          <a:lstStyle/>
          <a:p>
            <a:r>
              <a:rPr lang="en-US" sz="2000" baseline="30000" dirty="0">
                <a:latin typeface="+mj-lt"/>
              </a:rPr>
              <a:t>11</a:t>
            </a:r>
            <a:r>
              <a:rPr lang="en-US" sz="2000" dirty="0">
                <a:latin typeface="+mj-lt"/>
              </a:rPr>
              <a:t> In whom also we have obtained an inheritance, being predestinated according to the purpose of him who worketh all things after the counsel of his own will:</a:t>
            </a:r>
          </a:p>
          <a:p>
            <a:r>
              <a:rPr lang="en-US" sz="2000" dirty="0">
                <a:latin typeface="+mj-lt"/>
              </a:rPr>
              <a:t> </a:t>
            </a:r>
            <a:r>
              <a:rPr lang="en-US" sz="2000" baseline="30000" dirty="0">
                <a:latin typeface="+mj-lt"/>
              </a:rPr>
              <a:t>12</a:t>
            </a:r>
            <a:r>
              <a:rPr lang="en-US" sz="2000" dirty="0">
                <a:latin typeface="+mj-lt"/>
              </a:rPr>
              <a:t> That we should be to the praise of his glory, who first trusted in Christ.</a:t>
            </a:r>
          </a:p>
          <a:p>
            <a:r>
              <a:rPr lang="en-US" sz="2000" dirty="0">
                <a:latin typeface="+mj-lt"/>
              </a:rPr>
              <a:t> </a:t>
            </a:r>
            <a:r>
              <a:rPr lang="en-US" sz="2000" baseline="30000" dirty="0">
                <a:latin typeface="+mj-lt"/>
              </a:rPr>
              <a:t>13</a:t>
            </a:r>
            <a:r>
              <a:rPr lang="en-US" sz="2000" dirty="0">
                <a:latin typeface="+mj-lt"/>
              </a:rPr>
              <a:t> In whom ye also </a:t>
            </a:r>
            <a:r>
              <a:rPr lang="en-US" sz="2000" i="1" dirty="0">
                <a:latin typeface="+mj-lt"/>
              </a:rPr>
              <a:t>trusted</a:t>
            </a:r>
            <a:r>
              <a:rPr lang="en-US" sz="2000" dirty="0">
                <a:latin typeface="+mj-lt"/>
              </a:rPr>
              <a:t>, after that ye heard the word of truth, the gospel of your salvation: in whom also after that ye believed, ye were sealed with that holy Spirit of promise,</a:t>
            </a:r>
          </a:p>
          <a:p>
            <a:r>
              <a:rPr lang="en-US" sz="2000" dirty="0">
                <a:latin typeface="+mj-lt"/>
              </a:rPr>
              <a:t> </a:t>
            </a:r>
            <a:r>
              <a:rPr lang="en-US" sz="2000" baseline="30000" dirty="0">
                <a:latin typeface="+mj-lt"/>
              </a:rPr>
              <a:t>14</a:t>
            </a:r>
            <a:r>
              <a:rPr lang="en-US" sz="2000" dirty="0">
                <a:latin typeface="+mj-lt"/>
              </a:rPr>
              <a:t> </a:t>
            </a:r>
            <a:r>
              <a:rPr lang="en-US" sz="2000" dirty="0">
                <a:solidFill>
                  <a:srgbClr val="FF0000"/>
                </a:solidFill>
                <a:latin typeface="+mj-lt"/>
              </a:rPr>
              <a:t>Which is the earnest of our inheritance until the redemption of the purchased possession</a:t>
            </a:r>
            <a:r>
              <a:rPr lang="en-US" sz="2000" dirty="0">
                <a:latin typeface="+mj-lt"/>
              </a:rPr>
              <a:t>, unto the praise of his glory. 									</a:t>
            </a:r>
            <a:r>
              <a:rPr lang="en-US" sz="2000" b="1" dirty="0">
                <a:latin typeface="+mj-lt"/>
              </a:rPr>
              <a:t>Ephesians 1:11–14 </a:t>
            </a:r>
            <a:endParaRPr lang="en-US" sz="2000" b="1" dirty="0">
              <a:effectLst/>
              <a:latin typeface="+mj-lt"/>
            </a:endParaRPr>
          </a:p>
        </p:txBody>
      </p:sp>
      <p:sp>
        <p:nvSpPr>
          <p:cNvPr id="7" name="Rectangle 6">
            <a:extLst>
              <a:ext uri="{FF2B5EF4-FFF2-40B4-BE49-F238E27FC236}">
                <a16:creationId xmlns:a16="http://schemas.microsoft.com/office/drawing/2014/main" id="{E0AE6C7E-3E57-E147-B8DF-9A483DD04F09}"/>
              </a:ext>
            </a:extLst>
          </p:cNvPr>
          <p:cNvSpPr/>
          <p:nvPr/>
        </p:nvSpPr>
        <p:spPr>
          <a:xfrm>
            <a:off x="6172200" y="3356610"/>
            <a:ext cx="2971800" cy="2677656"/>
          </a:xfrm>
          <a:prstGeom prst="rect">
            <a:avLst/>
          </a:prstGeom>
        </p:spPr>
        <p:txBody>
          <a:bodyPr wrap="square">
            <a:spAutoFit/>
          </a:bodyPr>
          <a:lstStyle/>
          <a:p>
            <a:pPr algn="ctr"/>
            <a:r>
              <a:rPr lang="en-US" sz="2400" dirty="0">
                <a:latin typeface="+mj-lt"/>
              </a:rPr>
              <a:t>“the earnest of our inheritance”</a:t>
            </a:r>
          </a:p>
          <a:p>
            <a:pPr algn="ctr"/>
            <a:endParaRPr lang="en-US" sz="2400" dirty="0">
              <a:latin typeface="+mj-lt"/>
            </a:endParaRPr>
          </a:p>
          <a:p>
            <a:pPr algn="ctr"/>
            <a:r>
              <a:rPr lang="en-US" sz="2400" dirty="0">
                <a:latin typeface="+mj-lt"/>
              </a:rPr>
              <a:t>=</a:t>
            </a:r>
          </a:p>
          <a:p>
            <a:pPr algn="ctr"/>
            <a:r>
              <a:rPr lang="en-US" sz="2400" dirty="0">
                <a:latin typeface="+mj-lt"/>
              </a:rPr>
              <a:t>“who is the down payment of our inheritance”</a:t>
            </a:r>
          </a:p>
        </p:txBody>
      </p:sp>
      <p:pic>
        <p:nvPicPr>
          <p:cNvPr id="3" name="Recorded Sound" descr="Recorded Sound">
            <a:hlinkClick r:id="" action="ppaction://media"/>
            <a:extLst>
              <a:ext uri="{FF2B5EF4-FFF2-40B4-BE49-F238E27FC236}">
                <a16:creationId xmlns:a16="http://schemas.microsoft.com/office/drawing/2014/main" id="{A5CECE38-9949-2B49-8710-CF4B447DAC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4120" y="55920"/>
            <a:ext cx="401280" cy="401280"/>
          </a:xfrm>
          <a:prstGeom prst="rect">
            <a:avLst/>
          </a:prstGeom>
          <a:solidFill>
            <a:srgbClr val="FFFFE7"/>
          </a:solidFill>
          <a:ln>
            <a:solidFill>
              <a:srgbClr val="FF0000"/>
            </a:solidFill>
          </a:ln>
        </p:spPr>
      </p:pic>
    </p:spTree>
    <p:extLst>
      <p:ext uri="{BB962C8B-B14F-4D97-AF65-F5344CB8AC3E}">
        <p14:creationId xmlns:p14="http://schemas.microsoft.com/office/powerpoint/2010/main" val="1354502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838200" y="457200"/>
            <a:ext cx="7772400" cy="1143000"/>
          </a:xfrm>
        </p:spPr>
        <p:txBody>
          <a:bodyPr/>
          <a:lstStyle/>
          <a:p>
            <a:pPr algn="ctr"/>
            <a:r>
              <a:rPr lang="en-US" sz="4400" dirty="0"/>
              <a:t>Saved by Grace</a:t>
            </a:r>
            <a:br>
              <a:rPr lang="en-US" sz="4400" dirty="0"/>
            </a:br>
            <a:r>
              <a:rPr lang="en-US" sz="2800" dirty="0"/>
              <a:t>Ephesians 2:1–10 </a:t>
            </a:r>
            <a:br>
              <a:rPr lang="en-US" sz="2600" dirty="0"/>
            </a:br>
            <a:endParaRPr lang="en-US" sz="2600" dirty="0"/>
          </a:p>
        </p:txBody>
      </p:sp>
      <p:sp>
        <p:nvSpPr>
          <p:cNvPr id="116739" name="Rectangle 3"/>
          <p:cNvSpPr>
            <a:spLocks noGrp="1" noChangeArrowheads="1"/>
          </p:cNvSpPr>
          <p:nvPr>
            <p:ph type="body" idx="4294967295"/>
          </p:nvPr>
        </p:nvSpPr>
        <p:spPr>
          <a:xfrm>
            <a:off x="533400" y="1676400"/>
            <a:ext cx="8305800" cy="5181600"/>
          </a:xfrm>
        </p:spPr>
        <p:txBody>
          <a:bodyPr/>
          <a:lstStyle/>
          <a:p>
            <a:pPr>
              <a:lnSpc>
                <a:spcPct val="80000"/>
              </a:lnSpc>
            </a:pPr>
            <a:r>
              <a:rPr lang="en-US" sz="2400" dirty="0">
                <a:latin typeface="Times New Roman"/>
                <a:cs typeface="Times New Roman"/>
              </a:rPr>
              <a:t>“For </a:t>
            </a:r>
            <a:r>
              <a:rPr lang="en-US" sz="2400" b="1" dirty="0">
                <a:solidFill>
                  <a:srgbClr val="3333CC"/>
                </a:solidFill>
                <a:latin typeface="Times New Roman"/>
                <a:cs typeface="Times New Roman"/>
              </a:rPr>
              <a:t>by </a:t>
            </a:r>
            <a:r>
              <a:rPr lang="en-US" sz="2400" b="1" u="sng" dirty="0">
                <a:solidFill>
                  <a:srgbClr val="3333CC"/>
                </a:solidFill>
                <a:latin typeface="Times New Roman"/>
                <a:cs typeface="Times New Roman"/>
              </a:rPr>
              <a:t>grace</a:t>
            </a:r>
            <a:r>
              <a:rPr lang="en-US" sz="2400" b="1" dirty="0">
                <a:solidFill>
                  <a:srgbClr val="3333CC"/>
                </a:solidFill>
                <a:latin typeface="Times New Roman"/>
                <a:cs typeface="Times New Roman"/>
              </a:rPr>
              <a:t> </a:t>
            </a:r>
            <a:r>
              <a:rPr lang="en-US" sz="2400" b="1" dirty="0">
                <a:solidFill>
                  <a:schemeClr val="tx2"/>
                </a:solidFill>
                <a:latin typeface="Times New Roman"/>
                <a:cs typeface="Times New Roman"/>
              </a:rPr>
              <a:t>are ye </a:t>
            </a:r>
            <a:r>
              <a:rPr lang="en-US" sz="2400" b="1" u="sng" dirty="0">
                <a:solidFill>
                  <a:schemeClr val="tx2"/>
                </a:solidFill>
                <a:latin typeface="Times New Roman"/>
                <a:cs typeface="Times New Roman"/>
              </a:rPr>
              <a:t>saved</a:t>
            </a:r>
            <a:r>
              <a:rPr lang="en-US" sz="2400" b="1" dirty="0">
                <a:solidFill>
                  <a:schemeClr val="tx2"/>
                </a:solidFill>
                <a:latin typeface="Times New Roman"/>
                <a:cs typeface="Times New Roman"/>
              </a:rPr>
              <a:t> </a:t>
            </a:r>
            <a:r>
              <a:rPr lang="en-US" sz="2400" b="1" dirty="0">
                <a:solidFill>
                  <a:srgbClr val="800080"/>
                </a:solidFill>
                <a:latin typeface="Times New Roman"/>
                <a:cs typeface="Times New Roman"/>
              </a:rPr>
              <a:t>through faith</a:t>
            </a:r>
            <a:r>
              <a:rPr lang="en-US" sz="2400" dirty="0">
                <a:latin typeface="Times New Roman"/>
                <a:cs typeface="Times New Roman"/>
              </a:rPr>
              <a:t>; and that not of yourselves: </a:t>
            </a:r>
            <a:r>
              <a:rPr lang="en-US" sz="2400" i="1" dirty="0">
                <a:solidFill>
                  <a:srgbClr val="3333CC"/>
                </a:solidFill>
                <a:latin typeface="Times New Roman"/>
                <a:cs typeface="Times New Roman"/>
              </a:rPr>
              <a:t>it is </a:t>
            </a:r>
            <a:r>
              <a:rPr lang="en-US" sz="2400" dirty="0">
                <a:solidFill>
                  <a:srgbClr val="3333CC"/>
                </a:solidFill>
                <a:latin typeface="Times New Roman"/>
                <a:cs typeface="Times New Roman"/>
              </a:rPr>
              <a:t>the gift of God</a:t>
            </a:r>
            <a:r>
              <a:rPr lang="en-US" sz="2400" dirty="0">
                <a:latin typeface="Times New Roman"/>
                <a:cs typeface="Times New Roman"/>
              </a:rPr>
              <a:t>: </a:t>
            </a:r>
            <a:r>
              <a:rPr lang="en-US" sz="2400" b="1" u="sng" dirty="0">
                <a:solidFill>
                  <a:srgbClr val="990033"/>
                </a:solidFill>
                <a:latin typeface="Times New Roman"/>
                <a:cs typeface="Times New Roman"/>
              </a:rPr>
              <a:t>Not of works</a:t>
            </a:r>
            <a:r>
              <a:rPr lang="en-US" sz="2400" dirty="0">
                <a:latin typeface="Times New Roman"/>
                <a:cs typeface="Times New Roman"/>
              </a:rPr>
              <a:t>, lest any man should boast.” (2:8–9)</a:t>
            </a:r>
          </a:p>
          <a:p>
            <a:pPr lvl="1">
              <a:lnSpc>
                <a:spcPct val="80000"/>
              </a:lnSpc>
            </a:pPr>
            <a:r>
              <a:rPr lang="en-US" sz="2000" b="1" dirty="0">
                <a:solidFill>
                  <a:schemeClr val="tx2"/>
                </a:solidFill>
                <a:latin typeface="Times New Roman"/>
                <a:cs typeface="Times New Roman"/>
              </a:rPr>
              <a:t>are ye </a:t>
            </a:r>
            <a:r>
              <a:rPr lang="en-US" sz="2000" b="1" u="sng" dirty="0">
                <a:solidFill>
                  <a:schemeClr val="tx2"/>
                </a:solidFill>
                <a:latin typeface="Times New Roman"/>
                <a:cs typeface="Times New Roman"/>
              </a:rPr>
              <a:t>saved</a:t>
            </a:r>
            <a:r>
              <a:rPr lang="en-US" sz="2000" b="1" dirty="0">
                <a:solidFill>
                  <a:schemeClr val="tx2"/>
                </a:solidFill>
                <a:latin typeface="Times New Roman"/>
                <a:cs typeface="Times New Roman"/>
              </a:rPr>
              <a:t>:</a:t>
            </a:r>
            <a:r>
              <a:rPr lang="en-US" sz="2000" b="1" dirty="0">
                <a:solidFill>
                  <a:srgbClr val="3333CC"/>
                </a:solidFill>
                <a:latin typeface="Times New Roman"/>
                <a:cs typeface="Times New Roman"/>
              </a:rPr>
              <a:t> </a:t>
            </a:r>
            <a:r>
              <a:rPr lang="en-US" sz="2000" dirty="0">
                <a:latin typeface="Times New Roman"/>
                <a:cs typeface="Times New Roman"/>
              </a:rPr>
              <a:t>Salvation, perhaps broader than the straightforward justification of Galatians and Romans </a:t>
            </a:r>
          </a:p>
          <a:p>
            <a:pPr lvl="2">
              <a:lnSpc>
                <a:spcPct val="80000"/>
              </a:lnSpc>
            </a:pPr>
            <a:r>
              <a:rPr lang="en-US" sz="1800" dirty="0">
                <a:solidFill>
                  <a:srgbClr val="008000"/>
                </a:solidFill>
                <a:latin typeface="Times New Roman"/>
                <a:cs typeface="Times New Roman"/>
              </a:rPr>
              <a:t>Resurrection: free gift, “unconditional grace”</a:t>
            </a:r>
          </a:p>
          <a:p>
            <a:pPr lvl="2">
              <a:lnSpc>
                <a:spcPct val="80000"/>
              </a:lnSpc>
            </a:pPr>
            <a:r>
              <a:rPr lang="en-US" sz="1800" dirty="0">
                <a:solidFill>
                  <a:schemeClr val="tx2"/>
                </a:solidFill>
                <a:latin typeface="Times New Roman"/>
                <a:cs typeface="Times New Roman"/>
              </a:rPr>
              <a:t>Redemption: the gift of forgiveness that comes with justification, still a gift but one that we put ourselves in a position to receive, </a:t>
            </a:r>
            <a:r>
              <a:rPr lang="en-US" sz="1800" dirty="0">
                <a:solidFill>
                  <a:srgbClr val="800080"/>
                </a:solidFill>
                <a:latin typeface="Times New Roman"/>
                <a:cs typeface="Times New Roman"/>
              </a:rPr>
              <a:t>sometimes termed “conditional grace” which comes in return for faith</a:t>
            </a:r>
          </a:p>
          <a:p>
            <a:pPr lvl="1">
              <a:lnSpc>
                <a:spcPct val="80000"/>
              </a:lnSpc>
            </a:pPr>
            <a:r>
              <a:rPr lang="en-US" sz="2000" b="1" dirty="0">
                <a:solidFill>
                  <a:srgbClr val="800080"/>
                </a:solidFill>
                <a:latin typeface="Times New Roman"/>
                <a:cs typeface="Times New Roman"/>
              </a:rPr>
              <a:t>through faith: </a:t>
            </a:r>
            <a:r>
              <a:rPr lang="en-US" sz="2000" dirty="0">
                <a:latin typeface="Times New Roman"/>
                <a:cs typeface="Times New Roman"/>
              </a:rPr>
              <a:t>not just belief but </a:t>
            </a:r>
            <a:r>
              <a:rPr lang="en-US" sz="2000" b="1" i="1" u="sng" dirty="0">
                <a:solidFill>
                  <a:srgbClr val="800080"/>
                </a:solidFill>
                <a:latin typeface="Times New Roman"/>
                <a:cs typeface="Times New Roman"/>
              </a:rPr>
              <a:t>trust</a:t>
            </a:r>
            <a:r>
              <a:rPr lang="en-US" sz="2000" dirty="0">
                <a:latin typeface="Times New Roman"/>
                <a:cs typeface="Times New Roman"/>
              </a:rPr>
              <a:t> in Christ that causes us to take him at his word, </a:t>
            </a:r>
            <a:r>
              <a:rPr lang="en-US" sz="2000" i="1" dirty="0">
                <a:solidFill>
                  <a:srgbClr val="800080"/>
                </a:solidFill>
                <a:latin typeface="Times New Roman"/>
                <a:cs typeface="Times New Roman"/>
              </a:rPr>
              <a:t>lay hold of the gift that he offers</a:t>
            </a:r>
          </a:p>
          <a:p>
            <a:pPr lvl="2">
              <a:lnSpc>
                <a:spcPct val="80000"/>
              </a:lnSpc>
            </a:pPr>
            <a:r>
              <a:rPr lang="en-US" sz="1800" i="1" u="sng" dirty="0">
                <a:latin typeface="Times New Roman"/>
                <a:cs typeface="Times New Roman"/>
              </a:rPr>
              <a:t>Exposition:</a:t>
            </a:r>
            <a:r>
              <a:rPr lang="en-US" sz="1800" i="1" dirty="0">
                <a:latin typeface="Times New Roman"/>
                <a:cs typeface="Times New Roman"/>
              </a:rPr>
              <a:t> taking Christ at his word means trusting that when we believe in him, repent, and are baptized we will be forgiven!</a:t>
            </a:r>
            <a:endParaRPr lang="en-US" sz="1800" i="1" u="sng" dirty="0">
              <a:latin typeface="Times New Roman"/>
              <a:cs typeface="Times New Roman"/>
            </a:endParaRPr>
          </a:p>
          <a:p>
            <a:pPr marL="457200" lvl="1" indent="0">
              <a:lnSpc>
                <a:spcPct val="80000"/>
              </a:lnSpc>
              <a:buNone/>
            </a:pPr>
            <a:endParaRPr lang="en-US" sz="2000" i="1" dirty="0">
              <a:latin typeface="Times New Roman"/>
              <a:cs typeface="Times New Roman"/>
            </a:endParaRPr>
          </a:p>
          <a:p>
            <a:pPr>
              <a:lnSpc>
                <a:spcPct val="80000"/>
              </a:lnSpc>
            </a:pPr>
            <a:r>
              <a:rPr lang="en-US" sz="2400" dirty="0">
                <a:latin typeface="Times New Roman"/>
                <a:cs typeface="Times New Roman"/>
              </a:rPr>
              <a:t>For we are his workmanship, created in Christ Jesus </a:t>
            </a:r>
            <a:r>
              <a:rPr lang="en-US" sz="2400" b="1" u="sng" dirty="0">
                <a:solidFill>
                  <a:srgbClr val="FF0000"/>
                </a:solidFill>
                <a:latin typeface="Times New Roman"/>
                <a:cs typeface="Times New Roman"/>
              </a:rPr>
              <a:t>unto good works</a:t>
            </a:r>
            <a:r>
              <a:rPr lang="en-US" sz="2400" dirty="0">
                <a:latin typeface="Times New Roman"/>
                <a:cs typeface="Times New Roman"/>
              </a:rPr>
              <a:t>, which God hath before ordained that </a:t>
            </a:r>
            <a:r>
              <a:rPr lang="en-US" sz="2400" b="1" u="sng" dirty="0">
                <a:solidFill>
                  <a:srgbClr val="00B0F0"/>
                </a:solidFill>
                <a:latin typeface="Times New Roman"/>
                <a:cs typeface="Times New Roman"/>
              </a:rPr>
              <a:t>we should walk in them</a:t>
            </a:r>
            <a:r>
              <a:rPr lang="en-US" sz="2400" dirty="0">
                <a:latin typeface="Times New Roman"/>
                <a:cs typeface="Times New Roman"/>
              </a:rPr>
              <a:t>.  </a:t>
            </a:r>
            <a:r>
              <a:rPr lang="en-US" sz="2400" i="1" dirty="0">
                <a:latin typeface="Times New Roman"/>
                <a:cs typeface="Times New Roman"/>
              </a:rPr>
              <a:t>						 						</a:t>
            </a:r>
            <a:r>
              <a:rPr lang="en-US" sz="2400" b="1" dirty="0">
                <a:solidFill>
                  <a:srgbClr val="000000"/>
                </a:solidFill>
                <a:latin typeface="Times New Roman"/>
                <a:cs typeface="Times New Roman"/>
              </a:rPr>
              <a:t>Ephesians 2:10</a:t>
            </a:r>
            <a:endParaRPr lang="en-US" sz="2400" b="1" dirty="0">
              <a:latin typeface="Times New Roman"/>
              <a:cs typeface="Times New Roman"/>
            </a:endParaRPr>
          </a:p>
        </p:txBody>
      </p:sp>
    </p:spTree>
    <p:extLst>
      <p:ext uri="{BB962C8B-B14F-4D97-AF65-F5344CB8AC3E}">
        <p14:creationId xmlns:p14="http://schemas.microsoft.com/office/powerpoint/2010/main" val="104704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838200"/>
          </a:xfrm>
          <a:solidFill>
            <a:srgbClr val="FFFFE7"/>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2000" b="1" dirty="0">
                <a:solidFill>
                  <a:schemeClr val="tx1"/>
                </a:solidFill>
                <a:latin typeface="+mj-lt"/>
              </a:rPr>
              <a:t>Ephesians 2:20-21  </a:t>
            </a:r>
            <a:br>
              <a:rPr lang="en-US" sz="2000" b="1" dirty="0">
                <a:solidFill>
                  <a:schemeClr val="tx1"/>
                </a:solidFill>
                <a:latin typeface="+mj-lt"/>
              </a:rPr>
            </a:br>
            <a:r>
              <a:rPr lang="en-US" sz="1600" b="1" dirty="0">
                <a:solidFill>
                  <a:schemeClr val="tx1"/>
                </a:solidFill>
                <a:latin typeface="+mj-lt"/>
              </a:rPr>
              <a:t>And are built upon the foundation of the </a:t>
            </a:r>
            <a:r>
              <a:rPr lang="en-US" sz="1600" b="1" dirty="0">
                <a:solidFill>
                  <a:srgbClr val="FF0000"/>
                </a:solidFill>
                <a:latin typeface="+mj-lt"/>
              </a:rPr>
              <a:t>apostles and prophets</a:t>
            </a:r>
            <a:r>
              <a:rPr lang="en-US" sz="1600" b="1" dirty="0">
                <a:solidFill>
                  <a:schemeClr val="tx1"/>
                </a:solidFill>
                <a:latin typeface="+mj-lt"/>
              </a:rPr>
              <a:t>, </a:t>
            </a:r>
            <a:r>
              <a:rPr lang="en-US" sz="1600" b="1" dirty="0">
                <a:solidFill>
                  <a:srgbClr val="FF0000"/>
                </a:solidFill>
                <a:latin typeface="+mj-lt"/>
              </a:rPr>
              <a:t>Jesus Christ himself being the chief corner </a:t>
            </a:r>
            <a:r>
              <a:rPr lang="en-US" sz="1600" b="1" i="1" dirty="0">
                <a:solidFill>
                  <a:srgbClr val="FF0000"/>
                </a:solidFill>
                <a:latin typeface="+mj-lt"/>
              </a:rPr>
              <a:t>stone</a:t>
            </a:r>
            <a:r>
              <a:rPr lang="en-US" sz="1600" b="1" dirty="0">
                <a:solidFill>
                  <a:schemeClr val="tx1"/>
                </a:solidFill>
                <a:latin typeface="+mj-lt"/>
              </a:rPr>
              <a:t>;  In whom all the building fitly framed together </a:t>
            </a:r>
            <a:r>
              <a:rPr lang="en-US" sz="1600" b="1" dirty="0" err="1">
                <a:solidFill>
                  <a:schemeClr val="tx1"/>
                </a:solidFill>
                <a:latin typeface="+mj-lt"/>
              </a:rPr>
              <a:t>groweth</a:t>
            </a:r>
            <a:r>
              <a:rPr lang="en-US" sz="1600" b="1" dirty="0">
                <a:solidFill>
                  <a:schemeClr val="tx1"/>
                </a:solidFill>
                <a:latin typeface="+mj-lt"/>
              </a:rPr>
              <a:t> unto an holy temple in the Lord</a:t>
            </a:r>
            <a:endParaRPr lang="en-US" sz="4000" b="1" dirty="0">
              <a:solidFill>
                <a:schemeClr val="tx1"/>
              </a:solidFill>
              <a:latin typeface="+mj-lt"/>
            </a:endParaRPr>
          </a:p>
        </p:txBody>
      </p:sp>
      <p:sp>
        <p:nvSpPr>
          <p:cNvPr id="10" name="TextBox 9"/>
          <p:cNvSpPr txBox="1"/>
          <p:nvPr/>
        </p:nvSpPr>
        <p:spPr>
          <a:xfrm>
            <a:off x="3657600" y="5562600"/>
            <a:ext cx="3999973"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a:t>    </a:t>
            </a:r>
            <a:r>
              <a:rPr lang="en-US" sz="2600" dirty="0"/>
              <a:t>Apostles and Prophets</a:t>
            </a:r>
          </a:p>
        </p:txBody>
      </p:sp>
      <p:sp>
        <p:nvSpPr>
          <p:cNvPr id="11" name="TextBox 10"/>
          <p:cNvSpPr txBox="1"/>
          <p:nvPr/>
        </p:nvSpPr>
        <p:spPr>
          <a:xfrm>
            <a:off x="1522308" y="4572000"/>
            <a:ext cx="2211492" cy="1508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endParaRPr lang="en-US" sz="3200" dirty="0"/>
          </a:p>
          <a:p>
            <a:r>
              <a:rPr lang="en-US" sz="2800" dirty="0"/>
              <a:t>Jesus Christ</a:t>
            </a:r>
          </a:p>
          <a:p>
            <a:endParaRPr lang="en-US" sz="3200" dirty="0"/>
          </a:p>
        </p:txBody>
      </p:sp>
      <p:sp>
        <p:nvSpPr>
          <p:cNvPr id="12" name="TextBox 11"/>
          <p:cNvSpPr txBox="1"/>
          <p:nvPr/>
        </p:nvSpPr>
        <p:spPr>
          <a:xfrm>
            <a:off x="3733800" y="4572000"/>
            <a:ext cx="3933202"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a:t>            </a:t>
            </a:r>
            <a:r>
              <a:rPr lang="en-US" sz="2400" dirty="0"/>
              <a:t>Evangelists</a:t>
            </a:r>
            <a:endParaRPr lang="en-US" sz="2800" dirty="0"/>
          </a:p>
        </p:txBody>
      </p:sp>
      <p:sp>
        <p:nvSpPr>
          <p:cNvPr id="14" name="TextBox 13"/>
          <p:cNvSpPr txBox="1"/>
          <p:nvPr/>
        </p:nvSpPr>
        <p:spPr>
          <a:xfrm>
            <a:off x="3733800" y="5039380"/>
            <a:ext cx="3933202"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a:t>             Teachers              </a:t>
            </a:r>
          </a:p>
        </p:txBody>
      </p:sp>
      <p:sp>
        <p:nvSpPr>
          <p:cNvPr id="15" name="Isosceles Triangle 14"/>
          <p:cNvSpPr/>
          <p:nvPr/>
        </p:nvSpPr>
        <p:spPr>
          <a:xfrm>
            <a:off x="1371600" y="2590800"/>
            <a:ext cx="6400800" cy="1981200"/>
          </a:xfrm>
          <a:prstGeom prst="triangle">
            <a:avLst>
              <a:gd name="adj" fmla="val 50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3276600" y="3653135"/>
            <a:ext cx="2438400" cy="461665"/>
          </a:xfrm>
          <a:prstGeom prst="rect">
            <a:avLst/>
          </a:prstGeom>
          <a:noFill/>
        </p:spPr>
        <p:txBody>
          <a:bodyPr wrap="square" rtlCol="0">
            <a:spAutoFit/>
          </a:bodyPr>
          <a:lstStyle/>
          <a:p>
            <a:pPr algn="ctr"/>
            <a:r>
              <a:rPr lang="en-US" sz="2400" dirty="0">
                <a:solidFill>
                  <a:schemeClr val="bg1"/>
                </a:solidFill>
              </a:rPr>
              <a:t>Pastors</a:t>
            </a:r>
          </a:p>
        </p:txBody>
      </p:sp>
      <p:sp>
        <p:nvSpPr>
          <p:cNvPr id="24" name="Rectangle 23"/>
          <p:cNvSpPr/>
          <p:nvPr/>
        </p:nvSpPr>
        <p:spPr>
          <a:xfrm>
            <a:off x="0" y="1371600"/>
            <a:ext cx="9162245" cy="1138773"/>
          </a:xfrm>
          <a:prstGeom prst="rect">
            <a:avLst/>
          </a:prstGeom>
          <a:solidFill>
            <a:srgbClr val="FFFFE7"/>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000" b="1" dirty="0">
                <a:solidFill>
                  <a:schemeClr val="tx1"/>
                </a:solidFill>
                <a:latin typeface="+mj-lt"/>
              </a:rPr>
              <a:t>Ephesians 4:11-12   </a:t>
            </a:r>
          </a:p>
          <a:p>
            <a:r>
              <a:rPr lang="en-US" sz="1600" b="1" dirty="0">
                <a:solidFill>
                  <a:schemeClr val="tx1"/>
                </a:solidFill>
                <a:latin typeface="+mj-lt"/>
              </a:rPr>
              <a:t>And he gave some, </a:t>
            </a:r>
            <a:r>
              <a:rPr lang="en-US" sz="1600" b="1" dirty="0">
                <a:solidFill>
                  <a:srgbClr val="FF0000"/>
                </a:solidFill>
                <a:latin typeface="+mj-lt"/>
              </a:rPr>
              <a:t>apostles</a:t>
            </a:r>
            <a:r>
              <a:rPr lang="en-US" sz="1600" b="1" dirty="0">
                <a:solidFill>
                  <a:schemeClr val="tx1"/>
                </a:solidFill>
                <a:latin typeface="+mj-lt"/>
              </a:rPr>
              <a:t>; and some, </a:t>
            </a:r>
            <a:r>
              <a:rPr lang="en-US" sz="1600" b="1" dirty="0">
                <a:solidFill>
                  <a:srgbClr val="FF0000"/>
                </a:solidFill>
                <a:latin typeface="+mj-lt"/>
              </a:rPr>
              <a:t>prophets</a:t>
            </a:r>
            <a:r>
              <a:rPr lang="en-US" sz="1600" b="1" dirty="0">
                <a:solidFill>
                  <a:schemeClr val="tx1"/>
                </a:solidFill>
                <a:latin typeface="+mj-lt"/>
              </a:rPr>
              <a:t>; and some</a:t>
            </a:r>
            <a:r>
              <a:rPr lang="en-US" sz="1600" b="1" dirty="0">
                <a:solidFill>
                  <a:srgbClr val="FF0000"/>
                </a:solidFill>
                <a:latin typeface="+mj-lt"/>
              </a:rPr>
              <a:t>, evangelists</a:t>
            </a:r>
            <a:r>
              <a:rPr lang="en-US" sz="1600" b="1" dirty="0">
                <a:solidFill>
                  <a:schemeClr val="tx1"/>
                </a:solidFill>
                <a:latin typeface="+mj-lt"/>
              </a:rPr>
              <a:t>; and some,</a:t>
            </a:r>
            <a:r>
              <a:rPr lang="en-US" sz="1600" b="1" dirty="0">
                <a:solidFill>
                  <a:srgbClr val="FF0000"/>
                </a:solidFill>
                <a:latin typeface="+mj-lt"/>
              </a:rPr>
              <a:t> pastors </a:t>
            </a:r>
            <a:r>
              <a:rPr lang="en-US" sz="1600" b="1" dirty="0">
                <a:solidFill>
                  <a:schemeClr val="tx1"/>
                </a:solidFill>
                <a:latin typeface="+mj-lt"/>
              </a:rPr>
              <a:t>and </a:t>
            </a:r>
            <a:r>
              <a:rPr lang="en-US" sz="1600" b="1" dirty="0">
                <a:solidFill>
                  <a:srgbClr val="FF0000"/>
                </a:solidFill>
                <a:latin typeface="+mj-lt"/>
              </a:rPr>
              <a:t>teachers</a:t>
            </a:r>
            <a:r>
              <a:rPr lang="en-US" sz="1600" b="1" dirty="0">
                <a:solidFill>
                  <a:schemeClr val="tx1"/>
                </a:solidFill>
                <a:latin typeface="+mj-lt"/>
              </a:rPr>
              <a:t>; For the perfecting of the saints, for the work of the ministry, for the edifying of the body of Christ: </a:t>
            </a:r>
          </a:p>
        </p:txBody>
      </p:sp>
      <p:sp>
        <p:nvSpPr>
          <p:cNvPr id="25" name="Rectangle 24"/>
          <p:cNvSpPr/>
          <p:nvPr/>
        </p:nvSpPr>
        <p:spPr>
          <a:xfrm>
            <a:off x="1522308" y="6019800"/>
            <a:ext cx="614469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dirty="0"/>
              <a:t>One Lord, one faith, one baptism.  </a:t>
            </a:r>
          </a:p>
          <a:p>
            <a:pPr algn="ctr"/>
            <a:r>
              <a:rPr lang="en-US" dirty="0"/>
              <a:t> </a:t>
            </a:r>
            <a:r>
              <a:rPr lang="en-US" b="1" dirty="0">
                <a:solidFill>
                  <a:srgbClr val="000000"/>
                </a:solidFill>
              </a:rPr>
              <a:t>Ephesians 4:5</a:t>
            </a:r>
            <a:endParaRPr lang="en-US" dirty="0"/>
          </a:p>
        </p:txBody>
      </p:sp>
      <p:sp>
        <p:nvSpPr>
          <p:cNvPr id="3" name="Rectangle 2"/>
          <p:cNvSpPr/>
          <p:nvPr/>
        </p:nvSpPr>
        <p:spPr>
          <a:xfrm>
            <a:off x="3048000" y="-76200"/>
            <a:ext cx="3179075" cy="615553"/>
          </a:xfrm>
          <a:prstGeom prst="rect">
            <a:avLst/>
          </a:prstGeom>
        </p:spPr>
        <p:txBody>
          <a:bodyPr wrap="none">
            <a:spAutoFit/>
          </a:bodyPr>
          <a:lstStyle/>
          <a:p>
            <a:r>
              <a:rPr lang="en-US" sz="3400" kern="0" dirty="0">
                <a:solidFill>
                  <a:srgbClr val="660033"/>
                </a:solidFill>
                <a:latin typeface="Times New Roman"/>
                <a:ea typeface="+mj-ea"/>
                <a:cs typeface="+mj-cs"/>
              </a:rPr>
              <a:t>Church Structure</a:t>
            </a:r>
            <a:endParaRPr lang="en-US" dirty="0"/>
          </a:p>
        </p:txBody>
      </p:sp>
      <p:pic>
        <p:nvPicPr>
          <p:cNvPr id="4" name="Recorded Sound" descr="Recorded Sound">
            <a:hlinkClick r:id="" action="ppaction://media"/>
            <a:extLst>
              <a:ext uri="{FF2B5EF4-FFF2-40B4-BE49-F238E27FC236}">
                <a16:creationId xmlns:a16="http://schemas.microsoft.com/office/drawing/2014/main" id="{CB3AB3E1-D771-914C-9466-99BEFFB4A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0"/>
            <a:ext cx="461665" cy="461665"/>
          </a:xfrm>
          <a:prstGeom prst="rect">
            <a:avLst/>
          </a:prstGeom>
          <a:solidFill>
            <a:srgbClr val="FFFFE7"/>
          </a:solidFill>
          <a:ln>
            <a:solidFill>
              <a:srgbClr val="FF0000"/>
            </a:solidFill>
          </a:ln>
        </p:spPr>
      </p:pic>
    </p:spTree>
    <p:extLst>
      <p:ext uri="{BB962C8B-B14F-4D97-AF65-F5344CB8AC3E}">
        <p14:creationId xmlns:p14="http://schemas.microsoft.com/office/powerpoint/2010/main" val="3451505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276600" y="3653135"/>
            <a:ext cx="2438400" cy="461665"/>
          </a:xfrm>
          <a:prstGeom prst="rect">
            <a:avLst/>
          </a:prstGeom>
          <a:noFill/>
        </p:spPr>
        <p:txBody>
          <a:bodyPr wrap="square" rtlCol="0">
            <a:spAutoFit/>
          </a:bodyPr>
          <a:lstStyle/>
          <a:p>
            <a:pPr algn="ctr"/>
            <a:r>
              <a:rPr lang="en-US" sz="2400" dirty="0">
                <a:solidFill>
                  <a:schemeClr val="bg1"/>
                </a:solidFill>
              </a:rPr>
              <a:t>Pastors</a:t>
            </a:r>
          </a:p>
        </p:txBody>
      </p:sp>
      <p:sp>
        <p:nvSpPr>
          <p:cNvPr id="3" name="Rectangle 2"/>
          <p:cNvSpPr/>
          <p:nvPr/>
        </p:nvSpPr>
        <p:spPr>
          <a:xfrm>
            <a:off x="3200400" y="76200"/>
            <a:ext cx="3179075" cy="615553"/>
          </a:xfrm>
          <a:prstGeom prst="rect">
            <a:avLst/>
          </a:prstGeom>
        </p:spPr>
        <p:txBody>
          <a:bodyPr wrap="none">
            <a:spAutoFit/>
          </a:bodyPr>
          <a:lstStyle/>
          <a:p>
            <a:r>
              <a:rPr lang="en-US" sz="3400" kern="0" dirty="0">
                <a:solidFill>
                  <a:srgbClr val="660033"/>
                </a:solidFill>
                <a:latin typeface="Times New Roman"/>
                <a:ea typeface="+mj-ea"/>
                <a:cs typeface="+mj-cs"/>
              </a:rPr>
              <a:t>Church Structure</a:t>
            </a:r>
            <a:endParaRPr lang="en-US" dirty="0"/>
          </a:p>
        </p:txBody>
      </p:sp>
      <p:sp>
        <p:nvSpPr>
          <p:cNvPr id="5" name="Rectangle 4"/>
          <p:cNvSpPr/>
          <p:nvPr/>
        </p:nvSpPr>
        <p:spPr>
          <a:xfrm>
            <a:off x="76200" y="1228665"/>
            <a:ext cx="8991600"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latin typeface="Times New Roman"/>
                <a:cs typeface="Times New Roman"/>
              </a:rPr>
              <a:t> </a:t>
            </a:r>
            <a:r>
              <a:rPr lang="en-US" sz="2800" baseline="30000" dirty="0">
                <a:latin typeface="Times New Roman"/>
                <a:cs typeface="Times New Roman"/>
              </a:rPr>
              <a:t>27</a:t>
            </a:r>
            <a:r>
              <a:rPr lang="en-US" sz="2800" dirty="0">
                <a:latin typeface="Times New Roman"/>
                <a:cs typeface="Times New Roman"/>
              </a:rPr>
              <a:t> For I have not shunned to declare unto you all the counsel of God.  </a:t>
            </a:r>
            <a:r>
              <a:rPr lang="en-US" sz="2800" baseline="30000" dirty="0">
                <a:latin typeface="Times New Roman"/>
                <a:cs typeface="Times New Roman"/>
              </a:rPr>
              <a:t>28</a:t>
            </a:r>
            <a:r>
              <a:rPr lang="en-US" sz="2800" dirty="0">
                <a:latin typeface="Times New Roman"/>
                <a:cs typeface="Times New Roman"/>
              </a:rPr>
              <a:t> Take heed therefore unto yourselves, and to all the flock, over the which the Holy Ghost hath made you overseers, to feed the church of God, which he hath purchased with his own blood.  </a:t>
            </a:r>
            <a:r>
              <a:rPr lang="en-US" sz="2800" baseline="30000" dirty="0">
                <a:latin typeface="Times New Roman"/>
                <a:cs typeface="Times New Roman"/>
              </a:rPr>
              <a:t>29</a:t>
            </a:r>
            <a:r>
              <a:rPr lang="en-US" sz="2800" dirty="0">
                <a:latin typeface="Times New Roman"/>
                <a:cs typeface="Times New Roman"/>
              </a:rPr>
              <a:t> </a:t>
            </a:r>
            <a:r>
              <a:rPr lang="en-US" sz="2800" i="1" u="sng" dirty="0">
                <a:solidFill>
                  <a:srgbClr val="FF0000"/>
                </a:solidFill>
                <a:latin typeface="Times New Roman"/>
                <a:cs typeface="Times New Roman"/>
              </a:rPr>
              <a:t>For I know this, that after my departing shall grievous wolves enter in among you, not sparing the flock.</a:t>
            </a:r>
            <a:r>
              <a:rPr lang="en-US" sz="2800" dirty="0">
                <a:latin typeface="Times New Roman"/>
                <a:cs typeface="Times New Roman"/>
              </a:rPr>
              <a:t>  </a:t>
            </a:r>
            <a:r>
              <a:rPr lang="en-US" sz="2800" baseline="30000" dirty="0">
                <a:latin typeface="Times New Roman"/>
                <a:cs typeface="Times New Roman"/>
              </a:rPr>
              <a:t>30</a:t>
            </a:r>
            <a:r>
              <a:rPr lang="en-US" sz="2800" dirty="0">
                <a:latin typeface="Times New Roman"/>
                <a:cs typeface="Times New Roman"/>
              </a:rPr>
              <a:t> Also </a:t>
            </a:r>
            <a:r>
              <a:rPr lang="en-US" sz="2800" i="1" u="sng" dirty="0">
                <a:solidFill>
                  <a:srgbClr val="FF0000"/>
                </a:solidFill>
                <a:latin typeface="Times New Roman"/>
                <a:cs typeface="Times New Roman"/>
              </a:rPr>
              <a:t>of your own selves shall men arise, speaking perverse things, to draw away disciples after them</a:t>
            </a:r>
            <a:r>
              <a:rPr lang="en-US" sz="2800" dirty="0">
                <a:latin typeface="Times New Roman"/>
                <a:cs typeface="Times New Roman"/>
              </a:rPr>
              <a:t>.</a:t>
            </a:r>
          </a:p>
          <a:p>
            <a:r>
              <a:rPr lang="en-US" sz="2800" dirty="0">
                <a:latin typeface="Times New Roman"/>
                <a:cs typeface="Times New Roman"/>
              </a:rPr>
              <a:t> </a:t>
            </a:r>
            <a:r>
              <a:rPr lang="en-US" sz="2800" baseline="30000" dirty="0">
                <a:latin typeface="Times New Roman"/>
                <a:cs typeface="Times New Roman"/>
              </a:rPr>
              <a:t>31</a:t>
            </a:r>
            <a:r>
              <a:rPr lang="en-US" sz="2800" dirty="0">
                <a:latin typeface="Times New Roman"/>
                <a:cs typeface="Times New Roman"/>
              </a:rPr>
              <a:t> Therefore watch, and remember, that by the space of three years I ceased not to warn every one night and day with tears. 						</a:t>
            </a:r>
            <a:r>
              <a:rPr lang="en-US" sz="3200" b="1" dirty="0">
                <a:latin typeface="Times New Roman"/>
                <a:cs typeface="Times New Roman"/>
              </a:rPr>
              <a:t>Act 20:27–31</a:t>
            </a:r>
          </a:p>
        </p:txBody>
      </p:sp>
      <p:sp>
        <p:nvSpPr>
          <p:cNvPr id="6" name="TextBox 5"/>
          <p:cNvSpPr txBox="1"/>
          <p:nvPr/>
        </p:nvSpPr>
        <p:spPr>
          <a:xfrm>
            <a:off x="76200" y="772180"/>
            <a:ext cx="5739597" cy="523220"/>
          </a:xfrm>
          <a:prstGeom prst="rect">
            <a:avLst/>
          </a:prstGeom>
          <a:solidFill>
            <a:srgbClr val="FFFFE7"/>
          </a:solidFill>
          <a:ln>
            <a:solidFill>
              <a:srgbClr val="FF0000"/>
            </a:solidFill>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800" dirty="0">
                <a:latin typeface="Times New Roman"/>
                <a:cs typeface="Times New Roman"/>
              </a:rPr>
              <a:t>Paul’s Counsel to the Ephesian Elders:</a:t>
            </a:r>
          </a:p>
        </p:txBody>
      </p:sp>
    </p:spTree>
    <p:extLst>
      <p:ext uri="{BB962C8B-B14F-4D97-AF65-F5344CB8AC3E}">
        <p14:creationId xmlns:p14="http://schemas.microsoft.com/office/powerpoint/2010/main" val="25381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3_Layers">
  <a:themeElements>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6845</TotalTime>
  <Words>1235</Words>
  <Application>Microsoft Macintosh PowerPoint</Application>
  <PresentationFormat>On-screen Show (4:3)</PresentationFormat>
  <Paragraphs>99</Paragraphs>
  <Slides>14</Slides>
  <Notes>13</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Garamond</vt:lpstr>
      <vt:lpstr>Georgia</vt:lpstr>
      <vt:lpstr>Times New Roman</vt:lpstr>
      <vt:lpstr>Wingdings</vt:lpstr>
      <vt:lpstr>3_Layers</vt:lpstr>
      <vt:lpstr>Edge</vt:lpstr>
      <vt:lpstr>Epistle to the Ephesians </vt:lpstr>
      <vt:lpstr>Paul in Rome Acts 28</vt:lpstr>
      <vt:lpstr>Writing from Prison</vt:lpstr>
      <vt:lpstr>PowerPoint Presentation</vt:lpstr>
      <vt:lpstr>Ephesians</vt:lpstr>
      <vt:lpstr>Paul and “Predestination” Again</vt:lpstr>
      <vt:lpstr>Saved by Grace Ephesians 2:1–10  </vt:lpstr>
      <vt:lpstr>Ephesians 2:20-21   And are built upon the foundation of the apostles and prophets, Jesus Christ himself being the chief corner stone;  In whom all the building fitly framed together groweth unto an holy temple in the Lord</vt:lpstr>
      <vt:lpstr>PowerPoint Presentation</vt:lpstr>
      <vt:lpstr>Serving Each Other  Household Code, Ephesians 5:21–6:9</vt:lpstr>
      <vt:lpstr>Roman Slavery</vt:lpstr>
      <vt:lpstr>Ways to Become a Roman Slave</vt:lpstr>
      <vt:lpstr> Armor of God Ephesian 6:11–18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Ephesians &amp; Colossians</dc:title>
  <dc:creator>Lincoln Blumell</dc:creator>
  <cp:lastModifiedBy>Lincoln Blumell</cp:lastModifiedBy>
  <cp:revision>114</cp:revision>
  <cp:lastPrinted>2012-03-12T13:48:16Z</cp:lastPrinted>
  <dcterms:created xsi:type="dcterms:W3CDTF">2011-10-25T02:07:58Z</dcterms:created>
  <dcterms:modified xsi:type="dcterms:W3CDTF">2020-03-17T18:56:05Z</dcterms:modified>
</cp:coreProperties>
</file>